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72" r:id="rId6"/>
  </p:sldMasterIdLst>
  <p:notesMasterIdLst>
    <p:notesMasterId r:id="rId37"/>
  </p:notesMasterIdLst>
  <p:handoutMasterIdLst>
    <p:handoutMasterId r:id="rId38"/>
  </p:handoutMasterIdLst>
  <p:sldIdLst>
    <p:sldId id="292" r:id="rId7"/>
    <p:sldId id="678" r:id="rId8"/>
    <p:sldId id="283" r:id="rId9"/>
    <p:sldId id="683" r:id="rId10"/>
    <p:sldId id="681" r:id="rId11"/>
    <p:sldId id="684" r:id="rId12"/>
    <p:sldId id="680" r:id="rId13"/>
    <p:sldId id="705" r:id="rId14"/>
    <p:sldId id="706" r:id="rId15"/>
    <p:sldId id="707" r:id="rId16"/>
    <p:sldId id="685" r:id="rId17"/>
    <p:sldId id="682" r:id="rId18"/>
    <p:sldId id="708" r:id="rId19"/>
    <p:sldId id="686" r:id="rId20"/>
    <p:sldId id="687" r:id="rId21"/>
    <p:sldId id="688" r:id="rId22"/>
    <p:sldId id="690" r:id="rId23"/>
    <p:sldId id="691" r:id="rId24"/>
    <p:sldId id="692" r:id="rId25"/>
    <p:sldId id="693" r:id="rId26"/>
    <p:sldId id="695" r:id="rId27"/>
    <p:sldId id="697" r:id="rId28"/>
    <p:sldId id="694" r:id="rId29"/>
    <p:sldId id="696" r:id="rId30"/>
    <p:sldId id="698" r:id="rId31"/>
    <p:sldId id="700" r:id="rId32"/>
    <p:sldId id="701" r:id="rId33"/>
    <p:sldId id="702" r:id="rId34"/>
    <p:sldId id="704" r:id="rId35"/>
    <p:sldId id="66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006EB5"/>
    <a:srgbClr val="2B4471"/>
    <a:srgbClr val="598FF7"/>
    <a:srgbClr val="FFA619"/>
    <a:srgbClr val="2E497A"/>
    <a:srgbClr val="335085"/>
    <a:srgbClr val="2A4982"/>
    <a:srgbClr val="1B3055"/>
    <a:srgbClr val="2D4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86EEEF-E67F-4D5A-9234-31140FCE1DEB}" v="57" dt="2019-06-03T07:45:51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84669" autoAdjust="0"/>
  </p:normalViewPr>
  <p:slideViewPr>
    <p:cSldViewPr snapToGrid="0">
      <p:cViewPr varScale="1">
        <p:scale>
          <a:sx n="61" d="100"/>
          <a:sy n="61" d="100"/>
        </p:scale>
        <p:origin x="10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microsoft.com/office/2016/11/relationships/changesInfo" Target="changesInfos/changesInfo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gdish Chaudhari" userId="6f9c53b4-28e6-4985-879e-249962253ceb" providerId="ADAL" clId="{24685099-51AD-4C42-9527-5BD8C5500677}"/>
    <pc:docChg chg="custSel modSld sldOrd">
      <pc:chgData name="Jagdish Chaudhari" userId="6f9c53b4-28e6-4985-879e-249962253ceb" providerId="ADAL" clId="{24685099-51AD-4C42-9527-5BD8C5500677}" dt="2019-03-25T09:31:21.660" v="12" actId="6549"/>
      <pc:docMkLst>
        <pc:docMk/>
      </pc:docMkLst>
      <pc:sldChg chg="modSp">
        <pc:chgData name="Jagdish Chaudhari" userId="6f9c53b4-28e6-4985-879e-249962253ceb" providerId="ADAL" clId="{24685099-51AD-4C42-9527-5BD8C5500677}" dt="2019-03-25T09:31:21.660" v="12" actId="6549"/>
        <pc:sldMkLst>
          <pc:docMk/>
          <pc:sldMk cId="3883468450" sldId="283"/>
        </pc:sldMkLst>
        <pc:spChg chg="mod">
          <ac:chgData name="Jagdish Chaudhari" userId="6f9c53b4-28e6-4985-879e-249962253ceb" providerId="ADAL" clId="{24685099-51AD-4C42-9527-5BD8C5500677}" dt="2019-03-25T09:31:21.660" v="12" actId="6549"/>
          <ac:spMkLst>
            <pc:docMk/>
            <pc:sldMk cId="3883468450" sldId="283"/>
            <ac:spMk id="2" creationId="{85B83187-F372-45AF-AC5F-991EB204682A}"/>
          </ac:spMkLst>
        </pc:spChg>
      </pc:sldChg>
      <pc:sldChg chg="ord">
        <pc:chgData name="Jagdish Chaudhari" userId="6f9c53b4-28e6-4985-879e-249962253ceb" providerId="ADAL" clId="{24685099-51AD-4C42-9527-5BD8C5500677}" dt="2019-03-25T09:31:01.436" v="1"/>
        <pc:sldMkLst>
          <pc:docMk/>
          <pc:sldMk cId="1424577040" sldId="680"/>
        </pc:sldMkLst>
      </pc:sldChg>
      <pc:sldChg chg="modSp">
        <pc:chgData name="Jagdish Chaudhari" userId="6f9c53b4-28e6-4985-879e-249962253ceb" providerId="ADAL" clId="{24685099-51AD-4C42-9527-5BD8C5500677}" dt="2019-03-25T09:31:09.174" v="5" actId="20577"/>
        <pc:sldMkLst>
          <pc:docMk/>
          <pc:sldMk cId="4007455858" sldId="683"/>
        </pc:sldMkLst>
        <pc:spChg chg="mod">
          <ac:chgData name="Jagdish Chaudhari" userId="6f9c53b4-28e6-4985-879e-249962253ceb" providerId="ADAL" clId="{24685099-51AD-4C42-9527-5BD8C5500677}" dt="2019-03-25T09:31:09.174" v="5" actId="20577"/>
          <ac:spMkLst>
            <pc:docMk/>
            <pc:sldMk cId="4007455858" sldId="683"/>
            <ac:spMk id="3" creationId="{497821BF-9AE6-41AF-96D3-6F60C6E2A3A6}"/>
          </ac:spMkLst>
        </pc:spChg>
      </pc:sldChg>
      <pc:sldChg chg="modSp ord">
        <pc:chgData name="Jagdish Chaudhari" userId="6f9c53b4-28e6-4985-879e-249962253ceb" providerId="ADAL" clId="{24685099-51AD-4C42-9527-5BD8C5500677}" dt="2019-03-25T09:31:05.965" v="3" actId="20577"/>
        <pc:sldMkLst>
          <pc:docMk/>
          <pc:sldMk cId="2293947481" sldId="684"/>
        </pc:sldMkLst>
        <pc:spChg chg="mod">
          <ac:chgData name="Jagdish Chaudhari" userId="6f9c53b4-28e6-4985-879e-249962253ceb" providerId="ADAL" clId="{24685099-51AD-4C42-9527-5BD8C5500677}" dt="2019-03-25T09:31:05.965" v="3" actId="20577"/>
          <ac:spMkLst>
            <pc:docMk/>
            <pc:sldMk cId="2293947481" sldId="684"/>
            <ac:spMk id="3" creationId="{497821BF-9AE6-41AF-96D3-6F60C6E2A3A6}"/>
          </ac:spMkLst>
        </pc:spChg>
      </pc:sldChg>
      <pc:sldChg chg="delSp delAnim">
        <pc:chgData name="Jagdish Chaudhari" userId="6f9c53b4-28e6-4985-879e-249962253ceb" providerId="ADAL" clId="{24685099-51AD-4C42-9527-5BD8C5500677}" dt="2019-03-25T09:30:22.324" v="0" actId="478"/>
        <pc:sldMkLst>
          <pc:docMk/>
          <pc:sldMk cId="1415455694" sldId="686"/>
        </pc:sldMkLst>
        <pc:picChg chg="del">
          <ac:chgData name="Jagdish Chaudhari" userId="6f9c53b4-28e6-4985-879e-249962253ceb" providerId="ADAL" clId="{24685099-51AD-4C42-9527-5BD8C5500677}" dt="2019-03-25T09:30:22.324" v="0" actId="478"/>
          <ac:picMkLst>
            <pc:docMk/>
            <pc:sldMk cId="1415455694" sldId="686"/>
            <ac:picMk id="52" creationId="{34959D37-C5B6-4F55-8691-8B9FF13DB5C8}"/>
          </ac:picMkLst>
        </pc:picChg>
      </pc:sldChg>
    </pc:docChg>
  </pc:docChgLst>
  <pc:docChgLst>
    <pc:chgData name="Jagdish Chaudhari" userId="6f9c53b4-28e6-4985-879e-249962253ceb" providerId="ADAL" clId="{5986EEEF-E67F-4D5A-9234-31140FCE1DEB}"/>
    <pc:docChg chg="undo custSel addSld delSld modSld sldOrd">
      <pc:chgData name="Jagdish Chaudhari" userId="6f9c53b4-28e6-4985-879e-249962253ceb" providerId="ADAL" clId="{5986EEEF-E67F-4D5A-9234-31140FCE1DEB}" dt="2019-06-03T11:04:29.953" v="1003" actId="20577"/>
      <pc:docMkLst>
        <pc:docMk/>
      </pc:docMkLst>
      <pc:sldChg chg="modSp">
        <pc:chgData name="Jagdish Chaudhari" userId="6f9c53b4-28e6-4985-879e-249962253ceb" providerId="ADAL" clId="{5986EEEF-E67F-4D5A-9234-31140FCE1DEB}" dt="2019-06-03T11:04:29.953" v="1003" actId="20577"/>
        <pc:sldMkLst>
          <pc:docMk/>
          <pc:sldMk cId="3883468450" sldId="283"/>
        </pc:sldMkLst>
        <pc:spChg chg="mod">
          <ac:chgData name="Jagdish Chaudhari" userId="6f9c53b4-28e6-4985-879e-249962253ceb" providerId="ADAL" clId="{5986EEEF-E67F-4D5A-9234-31140FCE1DEB}" dt="2019-06-03T11:04:29.953" v="1003" actId="20577"/>
          <ac:spMkLst>
            <pc:docMk/>
            <pc:sldMk cId="3883468450" sldId="283"/>
            <ac:spMk id="2" creationId="{85B83187-F372-45AF-AC5F-991EB204682A}"/>
          </ac:spMkLst>
        </pc:spChg>
      </pc:sldChg>
      <pc:sldChg chg="modSp modNotesTx">
        <pc:chgData name="Jagdish Chaudhari" userId="6f9c53b4-28e6-4985-879e-249962253ceb" providerId="ADAL" clId="{5986EEEF-E67F-4D5A-9234-31140FCE1DEB}" dt="2019-06-03T06:27:21.584" v="987" actId="6549"/>
        <pc:sldMkLst>
          <pc:docMk/>
          <pc:sldMk cId="4215887937" sldId="292"/>
        </pc:sldMkLst>
        <pc:spChg chg="mod">
          <ac:chgData name="Jagdish Chaudhari" userId="6f9c53b4-28e6-4985-879e-249962253ceb" providerId="ADAL" clId="{5986EEEF-E67F-4D5A-9234-31140FCE1DEB}" dt="2019-05-31T05:34:22.582" v="12" actId="14100"/>
          <ac:spMkLst>
            <pc:docMk/>
            <pc:sldMk cId="4215887937" sldId="292"/>
            <ac:spMk id="5" creationId="{4D2A1BD9-0506-4836-B265-436446C604A3}"/>
          </ac:spMkLst>
        </pc:spChg>
      </pc:sldChg>
      <pc:sldChg chg="addSp delSp modSp add del modNotesTx">
        <pc:chgData name="Jagdish Chaudhari" userId="6f9c53b4-28e6-4985-879e-249962253ceb" providerId="ADAL" clId="{5986EEEF-E67F-4D5A-9234-31140FCE1DEB}" dt="2019-06-03T07:08:27.166" v="999" actId="6549"/>
        <pc:sldMkLst>
          <pc:docMk/>
          <pc:sldMk cId="1424577040" sldId="680"/>
        </pc:sldMkLst>
        <pc:spChg chg="mod">
          <ac:chgData name="Jagdish Chaudhari" userId="6f9c53b4-28e6-4985-879e-249962253ceb" providerId="ADAL" clId="{5986EEEF-E67F-4D5A-9234-31140FCE1DEB}" dt="2019-05-31T06:17:57.157" v="348" actId="207"/>
          <ac:spMkLst>
            <pc:docMk/>
            <pc:sldMk cId="1424577040" sldId="680"/>
            <ac:spMk id="2" creationId="{993CBA76-12C5-4050-8857-E7DA4914D4D4}"/>
          </ac:spMkLst>
        </pc:spChg>
        <pc:spChg chg="add del mod">
          <ac:chgData name="Jagdish Chaudhari" userId="6f9c53b4-28e6-4985-879e-249962253ceb" providerId="ADAL" clId="{5986EEEF-E67F-4D5A-9234-31140FCE1DEB}" dt="2019-05-31T06:23:13.011" v="403"/>
          <ac:spMkLst>
            <pc:docMk/>
            <pc:sldMk cId="1424577040" sldId="680"/>
            <ac:spMk id="3" creationId="{F4A63650-7CD6-4702-BD20-9213A6CC8962}"/>
          </ac:spMkLst>
        </pc:spChg>
        <pc:spChg chg="add del mod">
          <ac:chgData name="Jagdish Chaudhari" userId="6f9c53b4-28e6-4985-879e-249962253ceb" providerId="ADAL" clId="{5986EEEF-E67F-4D5A-9234-31140FCE1DEB}" dt="2019-05-31T06:26:09.366" v="427"/>
          <ac:spMkLst>
            <pc:docMk/>
            <pc:sldMk cId="1424577040" sldId="680"/>
            <ac:spMk id="13" creationId="{2C506DCB-79E8-4145-A04D-3F9F76F15957}"/>
          </ac:spMkLst>
        </pc:spChg>
        <pc:spChg chg="add del mod">
          <ac:chgData name="Jagdish Chaudhari" userId="6f9c53b4-28e6-4985-879e-249962253ceb" providerId="ADAL" clId="{5986EEEF-E67F-4D5A-9234-31140FCE1DEB}" dt="2019-05-31T06:26:16.660" v="432"/>
          <ac:spMkLst>
            <pc:docMk/>
            <pc:sldMk cId="1424577040" sldId="680"/>
            <ac:spMk id="14" creationId="{494E0D6F-C6DC-46F4-A3C7-91F7FEB776F6}"/>
          </ac:spMkLst>
        </pc:spChg>
        <pc:spChg chg="add mod">
          <ac:chgData name="Jagdish Chaudhari" userId="6f9c53b4-28e6-4985-879e-249962253ceb" providerId="ADAL" clId="{5986EEEF-E67F-4D5A-9234-31140FCE1DEB}" dt="2019-05-31T06:52:58.372" v="467" actId="20577"/>
          <ac:spMkLst>
            <pc:docMk/>
            <pc:sldMk cId="1424577040" sldId="680"/>
            <ac:spMk id="15" creationId="{FD83B717-B318-40DB-97F7-F501CBF89F05}"/>
          </ac:spMkLst>
        </pc:spChg>
        <pc:grpChg chg="del">
          <ac:chgData name="Jagdish Chaudhari" userId="6f9c53b4-28e6-4985-879e-249962253ceb" providerId="ADAL" clId="{5986EEEF-E67F-4D5A-9234-31140FCE1DEB}" dt="2019-05-31T06:17:42.875" v="346" actId="478"/>
          <ac:grpSpMkLst>
            <pc:docMk/>
            <pc:sldMk cId="1424577040" sldId="680"/>
            <ac:grpSpMk id="12" creationId="{04BE0F8D-D084-4364-B5E0-E847564948CF}"/>
          </ac:grpSpMkLst>
        </pc:grpChg>
        <pc:picChg chg="add del mod">
          <ac:chgData name="Jagdish Chaudhari" userId="6f9c53b4-28e6-4985-879e-249962253ceb" providerId="ADAL" clId="{5986EEEF-E67F-4D5A-9234-31140FCE1DEB}" dt="2019-05-31T06:48:29.160" v="453" actId="478"/>
          <ac:picMkLst>
            <pc:docMk/>
            <pc:sldMk cId="1424577040" sldId="680"/>
            <ac:picMk id="1026" creationId="{AF1F21C2-961D-4B74-8F34-05C3259A77C8}"/>
          </ac:picMkLst>
        </pc:picChg>
        <pc:picChg chg="add mod">
          <ac:chgData name="Jagdish Chaudhari" userId="6f9c53b4-28e6-4985-879e-249962253ceb" providerId="ADAL" clId="{5986EEEF-E67F-4D5A-9234-31140FCE1DEB}" dt="2019-05-31T07:04:05.046" v="552" actId="1440"/>
          <ac:picMkLst>
            <pc:docMk/>
            <pc:sldMk cId="1424577040" sldId="680"/>
            <ac:picMk id="1028" creationId="{4859CEE3-473D-4978-99B4-969BDBED5B20}"/>
          </ac:picMkLst>
        </pc:picChg>
        <pc:cxnChg chg="mod">
          <ac:chgData name="Jagdish Chaudhari" userId="6f9c53b4-28e6-4985-879e-249962253ceb" providerId="ADAL" clId="{5986EEEF-E67F-4D5A-9234-31140FCE1DEB}" dt="2019-05-31T06:17:42.875" v="346" actId="478"/>
          <ac:cxnSpMkLst>
            <pc:docMk/>
            <pc:sldMk cId="1424577040" sldId="680"/>
            <ac:cxnSpMk id="5" creationId="{087F7C94-F7F0-4072-ADFA-4B0C2FE4B42D}"/>
          </ac:cxnSpMkLst>
        </pc:cxnChg>
        <pc:cxnChg chg="mod">
          <ac:chgData name="Jagdish Chaudhari" userId="6f9c53b4-28e6-4985-879e-249962253ceb" providerId="ADAL" clId="{5986EEEF-E67F-4D5A-9234-31140FCE1DEB}" dt="2019-05-31T06:17:42.875" v="346" actId="478"/>
          <ac:cxnSpMkLst>
            <pc:docMk/>
            <pc:sldMk cId="1424577040" sldId="680"/>
            <ac:cxnSpMk id="7" creationId="{23FA5E0F-6A23-4987-A6A4-6FBCABA5E096}"/>
          </ac:cxnSpMkLst>
        </pc:cxnChg>
      </pc:sldChg>
      <pc:sldChg chg="addSp delSp modSp ord modAnim">
        <pc:chgData name="Jagdish Chaudhari" userId="6f9c53b4-28e6-4985-879e-249962253ceb" providerId="ADAL" clId="{5986EEEF-E67F-4D5A-9234-31140FCE1DEB}" dt="2019-06-03T07:07:57.962" v="998"/>
        <pc:sldMkLst>
          <pc:docMk/>
          <pc:sldMk cId="2697152729" sldId="681"/>
        </pc:sldMkLst>
        <pc:spChg chg="mod">
          <ac:chgData name="Jagdish Chaudhari" userId="6f9c53b4-28e6-4985-879e-249962253ceb" providerId="ADAL" clId="{5986EEEF-E67F-4D5A-9234-31140FCE1DEB}" dt="2019-05-31T06:15:30.841" v="339" actId="20577"/>
          <ac:spMkLst>
            <pc:docMk/>
            <pc:sldMk cId="2697152729" sldId="681"/>
            <ac:spMk id="2" creationId="{318FD7FB-9067-4690-BA52-28ECBD2C1073}"/>
          </ac:spMkLst>
        </pc:spChg>
        <pc:spChg chg="del">
          <ac:chgData name="Jagdish Chaudhari" userId="6f9c53b4-28e6-4985-879e-249962253ceb" providerId="ADAL" clId="{5986EEEF-E67F-4D5A-9234-31140FCE1DEB}" dt="2019-05-31T06:13:03.683" v="297" actId="478"/>
          <ac:spMkLst>
            <pc:docMk/>
            <pc:sldMk cId="2697152729" sldId="681"/>
            <ac:spMk id="5" creationId="{4BB76F9C-8271-41F7-ABB6-4D1798250B92}"/>
          </ac:spMkLst>
        </pc:spChg>
        <pc:spChg chg="mod topLvl">
          <ac:chgData name="Jagdish Chaudhari" userId="6f9c53b4-28e6-4985-879e-249962253ceb" providerId="ADAL" clId="{5986EEEF-E67F-4D5A-9234-31140FCE1DEB}" dt="2019-06-03T07:07:22.364" v="991" actId="165"/>
          <ac:spMkLst>
            <pc:docMk/>
            <pc:sldMk cId="2697152729" sldId="681"/>
            <ac:spMk id="6" creationId="{A65DA561-AC46-4189-9B0D-DD7F53CB3DCE}"/>
          </ac:spMkLst>
        </pc:spChg>
        <pc:spChg chg="mod topLvl">
          <ac:chgData name="Jagdish Chaudhari" userId="6f9c53b4-28e6-4985-879e-249962253ceb" providerId="ADAL" clId="{5986EEEF-E67F-4D5A-9234-31140FCE1DEB}" dt="2019-06-03T07:07:22.364" v="991" actId="165"/>
          <ac:spMkLst>
            <pc:docMk/>
            <pc:sldMk cId="2697152729" sldId="681"/>
            <ac:spMk id="7" creationId="{F1EF5AAF-EC11-4003-B07D-CE767304C7EC}"/>
          </ac:spMkLst>
        </pc:spChg>
        <pc:spChg chg="mod topLvl">
          <ac:chgData name="Jagdish Chaudhari" userId="6f9c53b4-28e6-4985-879e-249962253ceb" providerId="ADAL" clId="{5986EEEF-E67F-4D5A-9234-31140FCE1DEB}" dt="2019-06-03T07:07:22.364" v="991" actId="165"/>
          <ac:spMkLst>
            <pc:docMk/>
            <pc:sldMk cId="2697152729" sldId="681"/>
            <ac:spMk id="11" creationId="{0EE26860-ADDF-4406-9147-641AD42FEDCE}"/>
          </ac:spMkLst>
        </pc:spChg>
        <pc:spChg chg="mod topLvl">
          <ac:chgData name="Jagdish Chaudhari" userId="6f9c53b4-28e6-4985-879e-249962253ceb" providerId="ADAL" clId="{5986EEEF-E67F-4D5A-9234-31140FCE1DEB}" dt="2019-06-03T07:07:22.364" v="991" actId="165"/>
          <ac:spMkLst>
            <pc:docMk/>
            <pc:sldMk cId="2697152729" sldId="681"/>
            <ac:spMk id="12" creationId="{65C58625-D001-4589-A1C3-7BD35991576A}"/>
          </ac:spMkLst>
        </pc:spChg>
        <pc:spChg chg="del">
          <ac:chgData name="Jagdish Chaudhari" userId="6f9c53b4-28e6-4985-879e-249962253ceb" providerId="ADAL" clId="{5986EEEF-E67F-4D5A-9234-31140FCE1DEB}" dt="2019-05-31T06:12:58.866" v="294" actId="478"/>
          <ac:spMkLst>
            <pc:docMk/>
            <pc:sldMk cId="2697152729" sldId="681"/>
            <ac:spMk id="13" creationId="{ECE4BF73-1DCA-4070-94FB-92FB536D7CD3}"/>
          </ac:spMkLst>
        </pc:spChg>
        <pc:spChg chg="del">
          <ac:chgData name="Jagdish Chaudhari" userId="6f9c53b4-28e6-4985-879e-249962253ceb" providerId="ADAL" clId="{5986EEEF-E67F-4D5A-9234-31140FCE1DEB}" dt="2019-05-31T06:13:26.429" v="303" actId="478"/>
          <ac:spMkLst>
            <pc:docMk/>
            <pc:sldMk cId="2697152729" sldId="681"/>
            <ac:spMk id="15" creationId="{562ECC7D-09A3-4ADE-8E35-F75365D607B9}"/>
          </ac:spMkLst>
        </pc:spChg>
        <pc:spChg chg="mod topLvl">
          <ac:chgData name="Jagdish Chaudhari" userId="6f9c53b4-28e6-4985-879e-249962253ceb" providerId="ADAL" clId="{5986EEEF-E67F-4D5A-9234-31140FCE1DEB}" dt="2019-06-03T07:07:47.029" v="995" actId="165"/>
          <ac:spMkLst>
            <pc:docMk/>
            <pc:sldMk cId="2697152729" sldId="681"/>
            <ac:spMk id="17" creationId="{7631035D-88C3-4BBD-8868-34B5D7B56055}"/>
          </ac:spMkLst>
        </pc:spChg>
        <pc:spChg chg="mod topLvl">
          <ac:chgData name="Jagdish Chaudhari" userId="6f9c53b4-28e6-4985-879e-249962253ceb" providerId="ADAL" clId="{5986EEEF-E67F-4D5A-9234-31140FCE1DEB}" dt="2019-06-03T07:07:47.029" v="995" actId="165"/>
          <ac:spMkLst>
            <pc:docMk/>
            <pc:sldMk cId="2697152729" sldId="681"/>
            <ac:spMk id="19" creationId="{D42D2A69-1DAA-4B04-83D3-75516BA6F61A}"/>
          </ac:spMkLst>
        </pc:spChg>
        <pc:spChg chg="mod topLvl">
          <ac:chgData name="Jagdish Chaudhari" userId="6f9c53b4-28e6-4985-879e-249962253ceb" providerId="ADAL" clId="{5986EEEF-E67F-4D5A-9234-31140FCE1DEB}" dt="2019-06-03T07:07:47.029" v="995" actId="165"/>
          <ac:spMkLst>
            <pc:docMk/>
            <pc:sldMk cId="2697152729" sldId="681"/>
            <ac:spMk id="21" creationId="{6D092AFF-95A9-4DBF-96CF-BE3ADB0C0787}"/>
          </ac:spMkLst>
        </pc:spChg>
        <pc:spChg chg="del">
          <ac:chgData name="Jagdish Chaudhari" userId="6f9c53b4-28e6-4985-879e-249962253ceb" providerId="ADAL" clId="{5986EEEF-E67F-4D5A-9234-31140FCE1DEB}" dt="2019-05-31T06:13:11.689" v="300" actId="478"/>
          <ac:spMkLst>
            <pc:docMk/>
            <pc:sldMk cId="2697152729" sldId="681"/>
            <ac:spMk id="22" creationId="{7D810008-5788-4D10-913D-C74A93DA8D7A}"/>
          </ac:spMkLst>
        </pc:spChg>
        <pc:spChg chg="del">
          <ac:chgData name="Jagdish Chaudhari" userId="6f9c53b4-28e6-4985-879e-249962253ceb" providerId="ADAL" clId="{5986EEEF-E67F-4D5A-9234-31140FCE1DEB}" dt="2019-05-31T06:13:09.337" v="299" actId="478"/>
          <ac:spMkLst>
            <pc:docMk/>
            <pc:sldMk cId="2697152729" sldId="681"/>
            <ac:spMk id="23" creationId="{3E6D1DA1-697B-4DBD-A516-D47E6DE59A61}"/>
          </ac:spMkLst>
        </pc:spChg>
        <pc:grpChg chg="add del mod">
          <ac:chgData name="Jagdish Chaudhari" userId="6f9c53b4-28e6-4985-879e-249962253ceb" providerId="ADAL" clId="{5986EEEF-E67F-4D5A-9234-31140FCE1DEB}" dt="2019-06-03T07:07:22.364" v="991" actId="165"/>
          <ac:grpSpMkLst>
            <pc:docMk/>
            <pc:sldMk cId="2697152729" sldId="681"/>
            <ac:grpSpMk id="3" creationId="{D24B5388-1D7A-42D7-8206-FA4A35519833}"/>
          </ac:grpSpMkLst>
        </pc:grpChg>
        <pc:grpChg chg="add del mod">
          <ac:chgData name="Jagdish Chaudhari" userId="6f9c53b4-28e6-4985-879e-249962253ceb" providerId="ADAL" clId="{5986EEEF-E67F-4D5A-9234-31140FCE1DEB}" dt="2019-05-31T06:13:30.760" v="304" actId="165"/>
          <ac:grpSpMkLst>
            <pc:docMk/>
            <pc:sldMk cId="2697152729" sldId="681"/>
            <ac:grpSpMk id="4" creationId="{B8B284C1-34EA-40F3-B257-5A5F20725944}"/>
          </ac:grpSpMkLst>
        </pc:grpChg>
        <pc:grpChg chg="del mod topLvl">
          <ac:chgData name="Jagdish Chaudhari" userId="6f9c53b4-28e6-4985-879e-249962253ceb" providerId="ADAL" clId="{5986EEEF-E67F-4D5A-9234-31140FCE1DEB}" dt="2019-06-03T07:07:47.029" v="995" actId="165"/>
          <ac:grpSpMkLst>
            <pc:docMk/>
            <pc:sldMk cId="2697152729" sldId="681"/>
            <ac:grpSpMk id="14" creationId="{B7E962D5-AEC5-4B4D-8E4E-B1F33E799B82}"/>
          </ac:grpSpMkLst>
        </pc:grpChg>
        <pc:picChg chg="mod topLvl">
          <ac:chgData name="Jagdish Chaudhari" userId="6f9c53b4-28e6-4985-879e-249962253ceb" providerId="ADAL" clId="{5986EEEF-E67F-4D5A-9234-31140FCE1DEB}" dt="2019-06-03T07:07:22.364" v="991" actId="165"/>
          <ac:picMkLst>
            <pc:docMk/>
            <pc:sldMk cId="2697152729" sldId="681"/>
            <ac:picMk id="8" creationId="{347E24CF-0909-40F0-9FAD-9748CA7C5EB8}"/>
          </ac:picMkLst>
        </pc:picChg>
        <pc:picChg chg="mod topLvl">
          <ac:chgData name="Jagdish Chaudhari" userId="6f9c53b4-28e6-4985-879e-249962253ceb" providerId="ADAL" clId="{5986EEEF-E67F-4D5A-9234-31140FCE1DEB}" dt="2019-06-03T07:07:22.364" v="991" actId="165"/>
          <ac:picMkLst>
            <pc:docMk/>
            <pc:sldMk cId="2697152729" sldId="681"/>
            <ac:picMk id="9" creationId="{8060D19C-2302-4C02-B11D-28FC638F25D6}"/>
          </ac:picMkLst>
        </pc:picChg>
        <pc:picChg chg="mod topLvl">
          <ac:chgData name="Jagdish Chaudhari" userId="6f9c53b4-28e6-4985-879e-249962253ceb" providerId="ADAL" clId="{5986EEEF-E67F-4D5A-9234-31140FCE1DEB}" dt="2019-06-03T07:07:22.364" v="991" actId="165"/>
          <ac:picMkLst>
            <pc:docMk/>
            <pc:sldMk cId="2697152729" sldId="681"/>
            <ac:picMk id="10" creationId="{8330EB13-9463-48BD-8C2A-69E56B2936CF}"/>
          </ac:picMkLst>
        </pc:picChg>
        <pc:picChg chg="mod topLvl">
          <ac:chgData name="Jagdish Chaudhari" userId="6f9c53b4-28e6-4985-879e-249962253ceb" providerId="ADAL" clId="{5986EEEF-E67F-4D5A-9234-31140FCE1DEB}" dt="2019-06-03T07:07:47.029" v="995" actId="165"/>
          <ac:picMkLst>
            <pc:docMk/>
            <pc:sldMk cId="2697152729" sldId="681"/>
            <ac:picMk id="16" creationId="{68B3BFAD-9A22-4DBC-A6D7-7FB6F5DC8D71}"/>
          </ac:picMkLst>
        </pc:picChg>
        <pc:picChg chg="mod topLvl">
          <ac:chgData name="Jagdish Chaudhari" userId="6f9c53b4-28e6-4985-879e-249962253ceb" providerId="ADAL" clId="{5986EEEF-E67F-4D5A-9234-31140FCE1DEB}" dt="2019-06-03T07:07:47.029" v="995" actId="165"/>
          <ac:picMkLst>
            <pc:docMk/>
            <pc:sldMk cId="2697152729" sldId="681"/>
            <ac:picMk id="18" creationId="{AD6BEC6D-9D25-43BE-AFEB-5F5E4A7EBBA1}"/>
          </ac:picMkLst>
        </pc:picChg>
        <pc:picChg chg="mod topLvl">
          <ac:chgData name="Jagdish Chaudhari" userId="6f9c53b4-28e6-4985-879e-249962253ceb" providerId="ADAL" clId="{5986EEEF-E67F-4D5A-9234-31140FCE1DEB}" dt="2019-06-03T07:07:47.029" v="995" actId="165"/>
          <ac:picMkLst>
            <pc:docMk/>
            <pc:sldMk cId="2697152729" sldId="681"/>
            <ac:picMk id="20" creationId="{2F2F80CC-A9BA-4516-86DB-2DC4BBE89451}"/>
          </ac:picMkLst>
        </pc:picChg>
      </pc:sldChg>
      <pc:sldChg chg="addSp delSp modSp delAnim modNotesTx">
        <pc:chgData name="Jagdish Chaudhari" userId="6f9c53b4-28e6-4985-879e-249962253ceb" providerId="ADAL" clId="{5986EEEF-E67F-4D5A-9234-31140FCE1DEB}" dt="2019-05-31T13:47:15.182" v="986" actId="2710"/>
        <pc:sldMkLst>
          <pc:docMk/>
          <pc:sldMk cId="2270985847" sldId="682"/>
        </pc:sldMkLst>
        <pc:spChg chg="mod">
          <ac:chgData name="Jagdish Chaudhari" userId="6f9c53b4-28e6-4985-879e-249962253ceb" providerId="ADAL" clId="{5986EEEF-E67F-4D5A-9234-31140FCE1DEB}" dt="2019-05-31T12:39:01.395" v="654" actId="20577"/>
          <ac:spMkLst>
            <pc:docMk/>
            <pc:sldMk cId="2270985847" sldId="682"/>
            <ac:spMk id="2" creationId="{E88D8E52-5C85-4A3C-8651-5AC2D550C731}"/>
          </ac:spMkLst>
        </pc:spChg>
        <pc:spChg chg="add mod">
          <ac:chgData name="Jagdish Chaudhari" userId="6f9c53b4-28e6-4985-879e-249962253ceb" providerId="ADAL" clId="{5986EEEF-E67F-4D5A-9234-31140FCE1DEB}" dt="2019-05-31T13:43:47.324" v="766" actId="20577"/>
          <ac:spMkLst>
            <pc:docMk/>
            <pc:sldMk cId="2270985847" sldId="682"/>
            <ac:spMk id="3" creationId="{EF91F8C6-B78C-4B9D-8178-1DE4ED797A86}"/>
          </ac:spMkLst>
        </pc:spChg>
        <pc:spChg chg="add mod">
          <ac:chgData name="Jagdish Chaudhari" userId="6f9c53b4-28e6-4985-879e-249962253ceb" providerId="ADAL" clId="{5986EEEF-E67F-4D5A-9234-31140FCE1DEB}" dt="2019-05-31T13:47:15.182" v="986" actId="2710"/>
          <ac:spMkLst>
            <pc:docMk/>
            <pc:sldMk cId="2270985847" sldId="682"/>
            <ac:spMk id="4" creationId="{8AAEF5FF-A9B5-4D65-866D-016DB40028A0}"/>
          </ac:spMkLst>
        </pc:spChg>
        <pc:picChg chg="del">
          <ac:chgData name="Jagdish Chaudhari" userId="6f9c53b4-28e6-4985-879e-249962253ceb" providerId="ADAL" clId="{5986EEEF-E67F-4D5A-9234-31140FCE1DEB}" dt="2019-05-31T12:39:04.344" v="655" actId="478"/>
          <ac:picMkLst>
            <pc:docMk/>
            <pc:sldMk cId="2270985847" sldId="682"/>
            <ac:picMk id="5" creationId="{136A451D-83B1-4D55-A2B6-CDE61BE2944D}"/>
          </ac:picMkLst>
        </pc:picChg>
        <pc:picChg chg="del">
          <ac:chgData name="Jagdish Chaudhari" userId="6f9c53b4-28e6-4985-879e-249962253ceb" providerId="ADAL" clId="{5986EEEF-E67F-4D5A-9234-31140FCE1DEB}" dt="2019-05-31T12:39:04.344" v="655" actId="478"/>
          <ac:picMkLst>
            <pc:docMk/>
            <pc:sldMk cId="2270985847" sldId="682"/>
            <ac:picMk id="6" creationId="{59F8E2D5-DDA1-414B-894C-15D302C284E3}"/>
          </ac:picMkLst>
        </pc:picChg>
        <pc:picChg chg="del">
          <ac:chgData name="Jagdish Chaudhari" userId="6f9c53b4-28e6-4985-879e-249962253ceb" providerId="ADAL" clId="{5986EEEF-E67F-4D5A-9234-31140FCE1DEB}" dt="2019-05-31T12:39:04.344" v="655" actId="478"/>
          <ac:picMkLst>
            <pc:docMk/>
            <pc:sldMk cId="2270985847" sldId="682"/>
            <ac:picMk id="7" creationId="{F583BBEC-7266-4A1B-8316-E213D555661A}"/>
          </ac:picMkLst>
        </pc:picChg>
      </pc:sldChg>
      <pc:sldChg chg="modSp ord">
        <pc:chgData name="Jagdish Chaudhari" userId="6f9c53b4-28e6-4985-879e-249962253ceb" providerId="ADAL" clId="{5986EEEF-E67F-4D5A-9234-31140FCE1DEB}" dt="2019-05-31T06:56:10.125" v="494" actId="20577"/>
        <pc:sldMkLst>
          <pc:docMk/>
          <pc:sldMk cId="4007455858" sldId="683"/>
        </pc:sldMkLst>
        <pc:spChg chg="mod">
          <ac:chgData name="Jagdish Chaudhari" userId="6f9c53b4-28e6-4985-879e-249962253ceb" providerId="ADAL" clId="{5986EEEF-E67F-4D5A-9234-31140FCE1DEB}" dt="2019-05-31T06:55:53.823" v="488" actId="20577"/>
          <ac:spMkLst>
            <pc:docMk/>
            <pc:sldMk cId="4007455858" sldId="683"/>
            <ac:spMk id="3" creationId="{497821BF-9AE6-41AF-96D3-6F60C6E2A3A6}"/>
          </ac:spMkLst>
        </pc:spChg>
        <pc:spChg chg="mod">
          <ac:chgData name="Jagdish Chaudhari" userId="6f9c53b4-28e6-4985-879e-249962253ceb" providerId="ADAL" clId="{5986EEEF-E67F-4D5A-9234-31140FCE1DEB}" dt="2019-05-31T06:56:10.125" v="494" actId="20577"/>
          <ac:spMkLst>
            <pc:docMk/>
            <pc:sldMk cId="4007455858" sldId="683"/>
            <ac:spMk id="4" creationId="{9BF2629A-E8D5-4CC3-939A-9033E74407C4}"/>
          </ac:spMkLst>
        </pc:spChg>
      </pc:sldChg>
      <pc:sldChg chg="modSp">
        <pc:chgData name="Jagdish Chaudhari" userId="6f9c53b4-28e6-4985-879e-249962253ceb" providerId="ADAL" clId="{5986EEEF-E67F-4D5A-9234-31140FCE1DEB}" dt="2019-05-31T06:17:33.028" v="343" actId="207"/>
        <pc:sldMkLst>
          <pc:docMk/>
          <pc:sldMk cId="2293947481" sldId="684"/>
        </pc:sldMkLst>
        <pc:spChg chg="mod">
          <ac:chgData name="Jagdish Chaudhari" userId="6f9c53b4-28e6-4985-879e-249962253ceb" providerId="ADAL" clId="{5986EEEF-E67F-4D5A-9234-31140FCE1DEB}" dt="2019-05-31T06:17:33.028" v="343" actId="207"/>
          <ac:spMkLst>
            <pc:docMk/>
            <pc:sldMk cId="2293947481" sldId="684"/>
            <ac:spMk id="4" creationId="{9BF2629A-E8D5-4CC3-939A-9033E74407C4}"/>
          </ac:spMkLst>
        </pc:spChg>
      </pc:sldChg>
      <pc:sldChg chg="modSp setBg">
        <pc:chgData name="Jagdish Chaudhari" userId="6f9c53b4-28e6-4985-879e-249962253ceb" providerId="ADAL" clId="{5986EEEF-E67F-4D5A-9234-31140FCE1DEB}" dt="2019-05-31T07:29:15.859" v="626" actId="20577"/>
        <pc:sldMkLst>
          <pc:docMk/>
          <pc:sldMk cId="3150965903" sldId="685"/>
        </pc:sldMkLst>
        <pc:spChg chg="mod">
          <ac:chgData name="Jagdish Chaudhari" userId="6f9c53b4-28e6-4985-879e-249962253ceb" providerId="ADAL" clId="{5986EEEF-E67F-4D5A-9234-31140FCE1DEB}" dt="2019-05-31T07:29:15.859" v="626" actId="20577"/>
          <ac:spMkLst>
            <pc:docMk/>
            <pc:sldMk cId="3150965903" sldId="685"/>
            <ac:spMk id="4" creationId="{9BF2629A-E8D5-4CC3-939A-9033E74407C4}"/>
          </ac:spMkLst>
        </pc:spChg>
      </pc:sldChg>
      <pc:sldChg chg="modSp add modNotesTx">
        <pc:chgData name="Jagdish Chaudhari" userId="6f9c53b4-28e6-4985-879e-249962253ceb" providerId="ADAL" clId="{5986EEEF-E67F-4D5A-9234-31140FCE1DEB}" dt="2019-06-03T07:45:51.259" v="1000" actId="6549"/>
        <pc:sldMkLst>
          <pc:docMk/>
          <pc:sldMk cId="1416883901" sldId="705"/>
        </pc:sldMkLst>
        <pc:spChg chg="mod">
          <ac:chgData name="Jagdish Chaudhari" userId="6f9c53b4-28e6-4985-879e-249962253ceb" providerId="ADAL" clId="{5986EEEF-E67F-4D5A-9234-31140FCE1DEB}" dt="2019-05-31T06:52:35.577" v="465" actId="2710"/>
          <ac:spMkLst>
            <pc:docMk/>
            <pc:sldMk cId="1416883901" sldId="705"/>
            <ac:spMk id="13" creationId="{2C506DCB-79E8-4145-A04D-3F9F76F15957}"/>
          </ac:spMkLst>
        </pc:spChg>
      </pc:sldChg>
      <pc:sldChg chg="modSp add ord setBg">
        <pc:chgData name="Jagdish Chaudhari" userId="6f9c53b4-28e6-4985-879e-249962253ceb" providerId="ADAL" clId="{5986EEEF-E67F-4D5A-9234-31140FCE1DEB}" dt="2019-05-31T06:57:28.079" v="509" actId="20577"/>
        <pc:sldMkLst>
          <pc:docMk/>
          <pc:sldMk cId="553652280" sldId="706"/>
        </pc:sldMkLst>
        <pc:spChg chg="mod">
          <ac:chgData name="Jagdish Chaudhari" userId="6f9c53b4-28e6-4985-879e-249962253ceb" providerId="ADAL" clId="{5986EEEF-E67F-4D5A-9234-31140FCE1DEB}" dt="2019-05-31T06:56:41.752" v="497" actId="20577"/>
          <ac:spMkLst>
            <pc:docMk/>
            <pc:sldMk cId="553652280" sldId="706"/>
            <ac:spMk id="3" creationId="{497821BF-9AE6-41AF-96D3-6F60C6E2A3A6}"/>
          </ac:spMkLst>
        </pc:spChg>
        <pc:spChg chg="mod">
          <ac:chgData name="Jagdish Chaudhari" userId="6f9c53b4-28e6-4985-879e-249962253ceb" providerId="ADAL" clId="{5986EEEF-E67F-4D5A-9234-31140FCE1DEB}" dt="2019-05-31T06:57:28.079" v="509" actId="20577"/>
          <ac:spMkLst>
            <pc:docMk/>
            <pc:sldMk cId="553652280" sldId="706"/>
            <ac:spMk id="4" creationId="{9BF2629A-E8D5-4CC3-939A-9033E74407C4}"/>
          </ac:spMkLst>
        </pc:spChg>
      </pc:sldChg>
      <pc:sldChg chg="addSp delSp modSp add">
        <pc:chgData name="Jagdish Chaudhari" userId="6f9c53b4-28e6-4985-879e-249962253ceb" providerId="ADAL" clId="{5986EEEF-E67F-4D5A-9234-31140FCE1DEB}" dt="2019-05-31T07:04:00.690" v="551" actId="1440"/>
        <pc:sldMkLst>
          <pc:docMk/>
          <pc:sldMk cId="873106286" sldId="707"/>
        </pc:sldMkLst>
        <pc:spChg chg="mod">
          <ac:chgData name="Jagdish Chaudhari" userId="6f9c53b4-28e6-4985-879e-249962253ceb" providerId="ADAL" clId="{5986EEEF-E67F-4D5A-9234-31140FCE1DEB}" dt="2019-05-31T06:57:33.120" v="518" actId="20577"/>
          <ac:spMkLst>
            <pc:docMk/>
            <pc:sldMk cId="873106286" sldId="707"/>
            <ac:spMk id="2" creationId="{993CBA76-12C5-4050-8857-E7DA4914D4D4}"/>
          </ac:spMkLst>
        </pc:spChg>
        <pc:spChg chg="mod">
          <ac:chgData name="Jagdish Chaudhari" userId="6f9c53b4-28e6-4985-879e-249962253ceb" providerId="ADAL" clId="{5986EEEF-E67F-4D5A-9234-31140FCE1DEB}" dt="2019-05-31T07:02:49.474" v="548" actId="20577"/>
          <ac:spMkLst>
            <pc:docMk/>
            <pc:sldMk cId="873106286" sldId="707"/>
            <ac:spMk id="15" creationId="{FD83B717-B318-40DB-97F7-F501CBF89F05}"/>
          </ac:spMkLst>
        </pc:spChg>
        <pc:picChg chg="del">
          <ac:chgData name="Jagdish Chaudhari" userId="6f9c53b4-28e6-4985-879e-249962253ceb" providerId="ADAL" clId="{5986EEEF-E67F-4D5A-9234-31140FCE1DEB}" dt="2019-05-31T06:57:35.364" v="519" actId="478"/>
          <ac:picMkLst>
            <pc:docMk/>
            <pc:sldMk cId="873106286" sldId="707"/>
            <ac:picMk id="1028" creationId="{4859CEE3-473D-4978-99B4-969BDBED5B20}"/>
          </ac:picMkLst>
        </pc:picChg>
        <pc:picChg chg="add mod">
          <ac:chgData name="Jagdish Chaudhari" userId="6f9c53b4-28e6-4985-879e-249962253ceb" providerId="ADAL" clId="{5986EEEF-E67F-4D5A-9234-31140FCE1DEB}" dt="2019-05-31T07:03:59.171" v="550" actId="1440"/>
          <ac:picMkLst>
            <pc:docMk/>
            <pc:sldMk cId="873106286" sldId="707"/>
            <ac:picMk id="2050" creationId="{55110884-FDBF-4089-B835-D2C53E74B302}"/>
          </ac:picMkLst>
        </pc:picChg>
        <pc:picChg chg="add mod">
          <ac:chgData name="Jagdish Chaudhari" userId="6f9c53b4-28e6-4985-879e-249962253ceb" providerId="ADAL" clId="{5986EEEF-E67F-4D5A-9234-31140FCE1DEB}" dt="2019-05-31T07:04:00.690" v="551" actId="1440"/>
          <ac:picMkLst>
            <pc:docMk/>
            <pc:sldMk cId="873106286" sldId="707"/>
            <ac:picMk id="2052" creationId="{7CB8651B-6B61-4035-BFA4-2C1A4F160521}"/>
          </ac:picMkLst>
        </pc:picChg>
      </pc:sldChg>
      <pc:sldChg chg="add">
        <pc:chgData name="Jagdish Chaudhari" userId="6f9c53b4-28e6-4985-879e-249962253ceb" providerId="ADAL" clId="{5986EEEF-E67F-4D5A-9234-31140FCE1DEB}" dt="2019-05-31T12:38:48.571" v="627"/>
        <pc:sldMkLst>
          <pc:docMk/>
          <pc:sldMk cId="2451741954" sldId="70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764CC1-7E2A-4CF6-B5DC-1C91413C94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83A0BA-9CF9-40F0-AEE0-2DEFB29868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B341F3-D04B-4121-838A-99988D45E2D5}" type="datetimeFigureOut">
              <a:rPr lang="en-US" smtClean="0"/>
              <a:t>05-Jan-22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10ECC-981D-4A75-85EB-9EDBFF2CC5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816BE-2AD5-4AF1-892D-CD55E8043D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48FBA-3EDE-4610-BBB2-87575F3DB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123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20702C-307C-4DC9-990F-377B50BE75AD}" type="datetimeFigureOut">
              <a:rPr lang="en-US" smtClean="0"/>
              <a:t>05-Jan-22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823DA-5CAF-40B2-9816-20343873C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5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- Why generic sessions ?</a:t>
            </a:r>
            <a:br>
              <a:rPr lang="en-IN" dirty="0"/>
            </a:br>
            <a:r>
              <a:rPr lang="en-IN" dirty="0"/>
              <a:t>- Why  have I written Ui dev.  </a:t>
            </a:r>
          </a:p>
          <a:p>
            <a:r>
              <a:rPr lang="en-IN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0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72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54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Every web page on the internet uses </a:t>
            </a:r>
            <a:r>
              <a:rPr lang="en-US" b="1" dirty="0"/>
              <a:t>HTML</a:t>
            </a:r>
            <a:r>
              <a:rPr lang="en-US" dirty="0"/>
              <a:t>, </a:t>
            </a:r>
            <a:r>
              <a:rPr lang="en-US" b="1" dirty="0"/>
              <a:t>CSS</a:t>
            </a:r>
            <a:r>
              <a:rPr lang="en-US" dirty="0"/>
              <a:t> and </a:t>
            </a:r>
            <a:r>
              <a:rPr lang="en-US" b="1" dirty="0"/>
              <a:t>JavaScript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Think of them as the foundational coding languages of the internet.</a:t>
            </a:r>
          </a:p>
          <a:p>
            <a:pPr marL="171450" indent="-171450">
              <a:buFontTx/>
              <a:buChar char="-"/>
            </a:pPr>
            <a:r>
              <a:rPr lang="en-US" dirty="0"/>
              <a:t>As we have so many language to interact with humans like Gujarati, Hindi and English, web pages also have languages.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the case of websites their languages are HTML, CSS and JavaScript.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may have heard about them, but </a:t>
            </a:r>
            <a:r>
              <a:rPr lang="en-US" b="1" dirty="0"/>
              <a:t>do you really know why &amp; how they work?</a:t>
            </a:r>
          </a:p>
          <a:p>
            <a:pPr marL="171450" indent="-171450">
              <a:buFontTx/>
              <a:buChar char="-"/>
            </a:pPr>
            <a:endParaRPr lang="en-US" b="1" dirty="0"/>
          </a:p>
          <a:p>
            <a:pPr marL="171450" indent="-171450">
              <a:buFontTx/>
              <a:buChar char="-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89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0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HTML is Hypertext markup language or we can say *The Builder of web page*.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21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CSS is Cascading style sheets, which I consider as *The Artist of web page*.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63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JavaScript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are all different languages, and work differently.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68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But HTML, CSS and JavaScript need one another to </a:t>
            </a:r>
            <a:r>
              <a:rPr lang="en-US" i="1" dirty="0"/>
              <a:t>[change slide] </a:t>
            </a:r>
            <a:r>
              <a:rPr lang="en-US" b="1" dirty="0"/>
              <a:t>make a beautiful and responsive website.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56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Imagine you want to code </a:t>
            </a:r>
            <a:r>
              <a:rPr lang="en-US" i="1" dirty="0"/>
              <a:t>[change slide]</a:t>
            </a:r>
            <a:r>
              <a:rPr lang="en-US" dirty="0"/>
              <a:t> this homepage </a:t>
            </a:r>
            <a:r>
              <a:rPr lang="en-US" b="1" dirty="0"/>
              <a:t>using HTML, But just HTML.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82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But without CSS and JavaScript, an HMTL only website would look like this </a:t>
            </a:r>
            <a:r>
              <a:rPr lang="en-US" i="1" dirty="0"/>
              <a:t>[change slide]</a:t>
            </a:r>
            <a:r>
              <a:rPr lang="en-US" dirty="0"/>
              <a:t>.</a:t>
            </a:r>
            <a:endParaRPr lang="en-IN" dirty="0"/>
          </a:p>
          <a:p>
            <a:r>
              <a:rPr lang="en-IN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45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IN" dirty="0"/>
              <a:t>We are going to know What are the </a:t>
            </a:r>
            <a:r>
              <a:rPr lang="en-IN" b="1" dirty="0"/>
              <a:t>technologies  </a:t>
            </a:r>
            <a:r>
              <a:rPr lang="en-IN" dirty="0"/>
              <a:t>involved in to UI Development.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IN" b="0" dirty="0"/>
              <a:t>Why these technologies are important.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IN" b="0" dirty="0"/>
              <a:t>How the web works.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IN" b="0" dirty="0"/>
              <a:t>And Many more.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IN" b="0" dirty="0"/>
              <a:t>User – browser – </a:t>
            </a:r>
            <a:r>
              <a:rPr lang="en-IN" b="0" dirty="0" err="1"/>
              <a:t>url</a:t>
            </a:r>
            <a:r>
              <a:rPr lang="en-IN" b="0" dirty="0"/>
              <a:t> – </a:t>
            </a:r>
            <a:r>
              <a:rPr lang="en-IN" b="0" dirty="0" err="1"/>
              <a:t>dnsserver</a:t>
            </a:r>
            <a:r>
              <a:rPr lang="en-IN" b="0" dirty="0"/>
              <a:t> – server – website</a:t>
            </a:r>
            <a:br>
              <a:rPr lang="en-IN" b="0" dirty="0"/>
            </a:br>
            <a:r>
              <a:rPr lang="en-IN" b="0" dirty="0" err="1"/>
              <a:t>ip</a:t>
            </a:r>
            <a:r>
              <a:rPr lang="en-IN" b="0" dirty="0"/>
              <a:t> : 142.250.199.174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F0267-68CF-4A41-AFAB-F08055D4281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416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25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IN" dirty="0"/>
              <a:t>CSS Adds the styling to a website.</a:t>
            </a:r>
          </a:p>
          <a:p>
            <a:pPr marL="171450" indent="-171450">
              <a:buFontTx/>
              <a:buChar char="-"/>
            </a:pPr>
            <a:r>
              <a:rPr lang="en-IN" dirty="0"/>
              <a:t>CSS can’t live without HTML, or else there would be nothing to style.</a:t>
            </a:r>
          </a:p>
          <a:p>
            <a:pPr marL="171450" indent="-171450">
              <a:buFontTx/>
              <a:buChar char="-"/>
            </a:pPr>
            <a:r>
              <a:rPr lang="en-IN" dirty="0"/>
              <a:t>So After applying the CSS and JavaScript, your website now look like this.</a:t>
            </a:r>
          </a:p>
          <a:p>
            <a:pPr marL="0" indent="0">
              <a:buFontTx/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9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HTML essentially would define </a:t>
            </a:r>
            <a:r>
              <a:rPr lang="en-US" b="1" dirty="0"/>
              <a:t>all the content, the text, the images, the links, </a:t>
            </a:r>
            <a:r>
              <a:rPr lang="en-US" b="0" dirty="0"/>
              <a:t>but simple HTML will not help you any more to lay your page out in better way.</a:t>
            </a:r>
          </a:p>
          <a:p>
            <a:pPr marL="171450" indent="-171450">
              <a:buFontTx/>
              <a:buChar char="-"/>
            </a:pPr>
            <a:r>
              <a:rPr lang="en-IN" dirty="0"/>
              <a:t>So CSS come into the picture,</a:t>
            </a:r>
          </a:p>
          <a:p>
            <a:pPr marL="171450" indent="-171450">
              <a:buFontTx/>
              <a:buChar char="-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16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CSS is responsible for outlining the colors, the positioning of content, and the fonts.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18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IN" dirty="0"/>
              <a:t>Now, Come to JavaScript</a:t>
            </a:r>
          </a:p>
          <a:p>
            <a:pPr marL="171450" indent="-171450">
              <a:buFontTx/>
              <a:buChar char="-"/>
            </a:pPr>
            <a:r>
              <a:rPr lang="en-IN" dirty="0"/>
              <a:t>Very basic use of JavaScript, you may learn in your college, to show the alert box/popup box and may be for form validations.</a:t>
            </a:r>
          </a:p>
          <a:p>
            <a:pPr marL="171450" indent="-171450">
              <a:buFontTx/>
              <a:buChar char="-"/>
            </a:pPr>
            <a:r>
              <a:rPr lang="en-IN" dirty="0"/>
              <a:t>But what I have understand is JavaScript is a HEART of any website, but </a:t>
            </a:r>
            <a:r>
              <a:rPr lang="en-IN" b="1" dirty="0"/>
              <a:t>HOW ?</a:t>
            </a:r>
          </a:p>
          <a:p>
            <a:pPr marL="171450" indent="-171450">
              <a:buFontTx/>
              <a:buChar char="-"/>
            </a:pPr>
            <a:r>
              <a:rPr lang="en-IN" b="0" dirty="0"/>
              <a:t>Let’s have a look, Please disable the JavaScript from setting of your browser and now try to load google, YouTube, Gmail and so on.</a:t>
            </a:r>
          </a:p>
          <a:p>
            <a:pPr marL="171450" indent="-171450">
              <a:buFontTx/>
              <a:buChar char="-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12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IN" dirty="0"/>
              <a:t>Now Back to the same example, what we did using HTML and CSS, </a:t>
            </a:r>
          </a:p>
          <a:p>
            <a:pPr marL="171450" indent="-171450">
              <a:buFontTx/>
              <a:buChar char="-"/>
            </a:pPr>
            <a:r>
              <a:rPr lang="en-IN" dirty="0"/>
              <a:t>Here, we have applied some JavaScript code to show the greeting dynamically.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38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IN" dirty="0"/>
              <a:t>Now that you understand importance of UI Technology and how they works together</a:t>
            </a:r>
          </a:p>
          <a:p>
            <a:pPr marL="171450" indent="-171450">
              <a:buFontTx/>
              <a:buChar char="-"/>
            </a:pPr>
            <a:r>
              <a:rPr lang="en-IN" dirty="0"/>
              <a:t>here are 3 things to remember about </a:t>
            </a:r>
            <a:r>
              <a:rPr lang="en-IN" b="1" dirty="0"/>
              <a:t>HTML, CSS and JavaScript.</a:t>
            </a:r>
          </a:p>
          <a:p>
            <a:pPr marL="171450" indent="-171450">
              <a:buFontTx/>
              <a:buChar char="-"/>
            </a:pPr>
            <a:endParaRPr lang="en-IN" dirty="0"/>
          </a:p>
          <a:p>
            <a:pPr marL="171450" indent="-171450">
              <a:buFontTx/>
              <a:buChar char="-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98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IN" dirty="0"/>
              <a:t>1. These Code languages = Front-End/UI Development</a:t>
            </a:r>
          </a:p>
          <a:p>
            <a:pPr marL="457200" lvl="1" indent="0">
              <a:buFontTx/>
              <a:buNone/>
            </a:pPr>
            <a:r>
              <a:rPr lang="en-IN" dirty="0"/>
              <a:t>- UI Development is what you see when you land on a web page, but backend development is actually what makes an application on the web work.</a:t>
            </a:r>
          </a:p>
          <a:p>
            <a:pPr marL="0" lvl="0" indent="0">
              <a:buFontTx/>
              <a:buNone/>
            </a:pPr>
            <a:r>
              <a:rPr lang="en-IN" dirty="0"/>
              <a:t>2. These code languages are translated/rendered by the browsers only.</a:t>
            </a:r>
          </a:p>
          <a:p>
            <a:pPr marL="0" lvl="0" indent="0">
              <a:buFontTx/>
              <a:buNone/>
            </a:pPr>
            <a:r>
              <a:rPr lang="en-IN" dirty="0"/>
              <a:t>            - Web browsers like  Chrome, Edge, </a:t>
            </a:r>
            <a:r>
              <a:rPr lang="en-IN" dirty="0" err="1"/>
              <a:t>Mozila</a:t>
            </a:r>
            <a:r>
              <a:rPr lang="en-IN" dirty="0"/>
              <a:t> Firefox, opera, internet explorer translate these three languages into the visual web page.</a:t>
            </a:r>
          </a:p>
          <a:p>
            <a:pPr marL="0" lvl="0" indent="0">
              <a:buFontTx/>
              <a:buNone/>
            </a:pPr>
            <a:r>
              <a:rPr lang="en-IN" dirty="0"/>
              <a:t>            - Without a browser these languages are just words on a page.</a:t>
            </a:r>
          </a:p>
          <a:p>
            <a:pPr marL="0" lvl="0" indent="0">
              <a:buFontTx/>
              <a:buNone/>
            </a:pPr>
            <a:r>
              <a:rPr lang="en-IN" dirty="0"/>
              <a:t>            - Sometimes, website look slightly different on Chrome, Firefox and definitely on Internet Explorer. Because all the these browsers translate a little differently.</a:t>
            </a:r>
          </a:p>
          <a:p>
            <a:pPr marL="0" lvl="0" indent="0">
              <a:buFontTx/>
              <a:buNone/>
            </a:pPr>
            <a:r>
              <a:rPr lang="en-IN" dirty="0"/>
              <a:t>3. </a:t>
            </a:r>
            <a:r>
              <a:rPr lang="en-US" dirty="0"/>
              <a:t>These Code Languages Evolve over Time</a:t>
            </a:r>
          </a:p>
          <a:p>
            <a:pPr marL="0" lvl="0" indent="0">
              <a:buFontTx/>
              <a:buNone/>
            </a:pPr>
            <a:r>
              <a:rPr lang="en-US" dirty="0"/>
              <a:t>            - HTML, CSS and JavaScript are constantly evolving.</a:t>
            </a:r>
          </a:p>
          <a:p>
            <a:pPr marL="0" lvl="0" indent="0">
              <a:buFontTx/>
              <a:buNone/>
            </a:pPr>
            <a:r>
              <a:rPr lang="en-US" dirty="0"/>
              <a:t>            - It’s just like other language, these coding languages have a history, They have been around for a few years now.</a:t>
            </a:r>
          </a:p>
          <a:p>
            <a:pPr marL="0" lvl="0" indent="0">
              <a:buFontTx/>
              <a:buNone/>
            </a:pPr>
            <a:r>
              <a:rPr lang="en-US" dirty="0"/>
              <a:t>            - On Oct 2004,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5 was released as a W3C Recommendation.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- And on November 2016, HTML 5.1 was released as a W3C Recommendation.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a online community like w3c, manages the rules and best practices of these coding languages.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Tx/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55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dirty="0"/>
              <a:t>So the bottom line of this session is : </a:t>
            </a:r>
          </a:p>
          <a:p>
            <a:pPr marL="171450" lvl="0" indent="-171450">
              <a:buFontTx/>
              <a:buChar char="-"/>
            </a:pPr>
            <a:r>
              <a:rPr lang="en-US"/>
              <a:t>whatever </a:t>
            </a:r>
            <a:r>
              <a:rPr lang="en-US" dirty="0"/>
              <a:t>you see on the world wide web, you have to thanks these 3 HEROS: HTML CSS and JavaScript.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1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42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6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Difference between library and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61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16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19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-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Web Standards is defined as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 formal set of standards and technical specifications used to define aspects of the world wide web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 These are best-practice standards used by organizations to build web sites and web applications.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87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9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application protocol that makes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work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HTTP. HTTP is the protocol that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browsers and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servers use to communicate with each other over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the example of any login page.</a:t>
            </a:r>
          </a:p>
          <a:p>
            <a:pPr marL="0" indent="0"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very basic architecture of how the web works.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7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8B290DA-BF60-410F-B81D-0D72182222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0" y="-106429"/>
            <a:ext cx="4949482" cy="6959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5E05B-0CCB-4B27-A1D3-ACDF377161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988" y="5759030"/>
            <a:ext cx="2544350" cy="545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74FE43-0886-4D67-97EF-D66C62C95E2F}"/>
              </a:ext>
            </a:extLst>
          </p:cNvPr>
          <p:cNvSpPr txBox="1"/>
          <p:nvPr userDrawn="1"/>
        </p:nvSpPr>
        <p:spPr>
          <a:xfrm>
            <a:off x="9192041" y="6345738"/>
            <a:ext cx="273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Pivotal Insights | Focused Solutions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DC47D9-FE98-4FB4-972C-6DB1F2342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84175" y="3167021"/>
            <a:ext cx="9246164" cy="52395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600">
                <a:solidFill>
                  <a:srgbClr val="2B4471"/>
                </a:solidFill>
                <a:latin typeface="Futura Medium" panose="020B0602020204020303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/>
              <a:t>Title 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F8BBB07-457B-4F11-BB08-270EAD24CE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32026" y="3724281"/>
            <a:ext cx="1398312" cy="52395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panose="020B0602020204020303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/>
              <a:t>mm/</a:t>
            </a:r>
            <a:r>
              <a:rPr lang="en-IN" err="1"/>
              <a:t>dd</a:t>
            </a:r>
            <a:r>
              <a:rPr lang="en-IN"/>
              <a:t>/</a:t>
            </a:r>
            <a:r>
              <a:rPr lang="en-IN" err="1"/>
              <a:t>yyyy</a:t>
            </a:r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18C9B4C-D149-4438-9136-33C1748269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82405" y="194697"/>
            <a:ext cx="3088581" cy="989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259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92219C-BD1C-4C85-8EF0-C0E5BF99D0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08" y="6590581"/>
            <a:ext cx="210451" cy="1349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2AC451-B4F4-49CB-86CB-D7EE66E20114}"/>
              </a:ext>
            </a:extLst>
          </p:cNvPr>
          <p:cNvSpPr txBox="1"/>
          <p:nvPr userDrawn="1"/>
        </p:nvSpPr>
        <p:spPr>
          <a:xfrm>
            <a:off x="11464504" y="6430592"/>
            <a:ext cx="414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4607809-5168-4C4D-96E1-F53701CECE7A}" type="slidenum">
              <a:rPr lang="en-GB" sz="1100" smtClean="0">
                <a:solidFill>
                  <a:srgbClr val="58677B"/>
                </a:solidFill>
              </a:rPr>
              <a:pPr/>
              <a:t>‹#›</a:t>
            </a:fld>
            <a:endParaRPr lang="en-GB" sz="1100">
              <a:solidFill>
                <a:srgbClr val="58677B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3F611B-4BDA-4D37-8E8F-C55D8D499213}"/>
              </a:ext>
            </a:extLst>
          </p:cNvPr>
          <p:cNvSpPr/>
          <p:nvPr userDrawn="1"/>
        </p:nvSpPr>
        <p:spPr>
          <a:xfrm>
            <a:off x="0" y="171546"/>
            <a:ext cx="388189" cy="569344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DE68C8C-CF8C-4BB4-9530-D1A1843F37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599" y="215661"/>
            <a:ext cx="11803811" cy="499349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EFBB5B1-CB09-448D-B3EA-0C57F0BA71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3599" y="785005"/>
            <a:ext cx="11444906" cy="546970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</a:defRPr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1E45BD-F0EE-430F-BC03-1F2CEBAF3B7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2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12" descr="A screen shot of an open computer&#10;&#10;Description generated with high confidence">
            <a:extLst>
              <a:ext uri="{FF2B5EF4-FFF2-40B4-BE49-F238E27FC236}">
                <a16:creationId xmlns:a16="http://schemas.microsoft.com/office/drawing/2014/main" id="{B3AC3F77-E68F-40B2-A17D-18C7689834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9244" y="0"/>
            <a:ext cx="10287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5174A-3DAD-4D53-B5CE-F2F978568A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0855" y="2786063"/>
            <a:ext cx="5505450" cy="1285875"/>
          </a:xfrm>
          <a:ln>
            <a:noFill/>
          </a:ln>
        </p:spPr>
        <p:txBody>
          <a:bodyPr anchor="ctr"/>
          <a:lstStyle>
            <a:lvl1pPr marL="0" indent="0">
              <a:buNone/>
              <a:defRPr sz="2800">
                <a:solidFill>
                  <a:schemeClr val="bg1"/>
                </a:solidFill>
                <a:latin typeface="Futura LT Book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&lt;Section Break Title&gt;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5D29AB-7A66-495F-B842-94C47A50CB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160" y="0"/>
            <a:ext cx="12205159" cy="685555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9AED5C-93D4-4F73-84EC-394AAC1EDC12}"/>
              </a:ext>
            </a:extLst>
          </p:cNvPr>
          <p:cNvSpPr/>
          <p:nvPr userDrawn="1"/>
        </p:nvSpPr>
        <p:spPr>
          <a:xfrm>
            <a:off x="-6534" y="0"/>
            <a:ext cx="12198531" cy="6855558"/>
          </a:xfrm>
          <a:prstGeom prst="rect">
            <a:avLst/>
          </a:prstGeom>
          <a:solidFill>
            <a:srgbClr val="0C2E6B">
              <a:alpha val="7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E326D4-84AE-4338-AD8B-9332E4976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0562" y="2735882"/>
            <a:ext cx="5505450" cy="1285875"/>
          </a:xfrm>
          <a:ln>
            <a:noFill/>
          </a:ln>
        </p:spPr>
        <p:txBody>
          <a:bodyPr anchor="ctr"/>
          <a:lstStyle>
            <a:lvl1pPr marL="0" indent="0">
              <a:buNone/>
              <a:defRPr sz="2800">
                <a:solidFill>
                  <a:schemeClr val="bg1"/>
                </a:solidFill>
                <a:latin typeface="Futura LT Book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&lt;Section Break Title&gt;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9E54AEE-7823-4FF6-979E-F81B2D82B934}"/>
              </a:ext>
            </a:extLst>
          </p:cNvPr>
          <p:cNvGrpSpPr/>
          <p:nvPr userDrawn="1"/>
        </p:nvGrpSpPr>
        <p:grpSpPr>
          <a:xfrm>
            <a:off x="6089904" y="0"/>
            <a:ext cx="6102096" cy="2231136"/>
            <a:chOff x="6089904" y="0"/>
            <a:chExt cx="6102096" cy="223113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9AD90EF-C8F1-4C6F-8CB4-9B897275C426}"/>
                </a:ext>
              </a:extLst>
            </p:cNvPr>
            <p:cNvSpPr/>
            <p:nvPr userDrawn="1"/>
          </p:nvSpPr>
          <p:spPr>
            <a:xfrm>
              <a:off x="6089904" y="0"/>
              <a:ext cx="6102096" cy="2231136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1" name="Picture 20" descr="A person standing in front of a mountain&#10;&#10;Description generated with very high confidence">
              <a:extLst>
                <a:ext uri="{FF2B5EF4-FFF2-40B4-BE49-F238E27FC236}">
                  <a16:creationId xmlns:a16="http://schemas.microsoft.com/office/drawing/2014/main" id="{235E0720-2E50-4934-B614-7037B28D12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9904" y="0"/>
              <a:ext cx="6102096" cy="223113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56C29D-E7F4-42E9-9546-D6AD21E2A720}"/>
              </a:ext>
            </a:extLst>
          </p:cNvPr>
          <p:cNvGrpSpPr/>
          <p:nvPr userDrawn="1"/>
        </p:nvGrpSpPr>
        <p:grpSpPr>
          <a:xfrm>
            <a:off x="6089902" y="4626864"/>
            <a:ext cx="6102098" cy="2232282"/>
            <a:chOff x="6089902" y="4626864"/>
            <a:chExt cx="6102098" cy="223228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4A3E59-527B-47F0-89BC-E19B9679434D}"/>
                </a:ext>
              </a:extLst>
            </p:cNvPr>
            <p:cNvSpPr/>
            <p:nvPr/>
          </p:nvSpPr>
          <p:spPr>
            <a:xfrm>
              <a:off x="6089904" y="4626864"/>
              <a:ext cx="6102096" cy="2231136"/>
            </a:xfrm>
            <a:prstGeom prst="rect">
              <a:avLst/>
            </a:prstGeom>
            <a:solidFill>
              <a:srgbClr val="2A3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4" name="Picture 23" descr="A person using a computer&#10;&#10;Description generated with very high confidence">
              <a:extLst>
                <a:ext uri="{FF2B5EF4-FFF2-40B4-BE49-F238E27FC236}">
                  <a16:creationId xmlns:a16="http://schemas.microsoft.com/office/drawing/2014/main" id="{B2C519B7-43FE-4CFC-9C35-6D4E5D8E7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9902" y="4626864"/>
              <a:ext cx="6102098" cy="223228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5A7A98-5E71-4B48-A875-240ED0B28108}"/>
              </a:ext>
            </a:extLst>
          </p:cNvPr>
          <p:cNvGrpSpPr/>
          <p:nvPr userDrawn="1"/>
        </p:nvGrpSpPr>
        <p:grpSpPr>
          <a:xfrm>
            <a:off x="6089900" y="2312859"/>
            <a:ext cx="6102100" cy="2232283"/>
            <a:chOff x="6089900" y="2312859"/>
            <a:chExt cx="6102100" cy="223228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9C995F-9A26-40AD-AE08-57A1C2006982}"/>
                </a:ext>
              </a:extLst>
            </p:cNvPr>
            <p:cNvSpPr/>
            <p:nvPr/>
          </p:nvSpPr>
          <p:spPr>
            <a:xfrm>
              <a:off x="6089904" y="2313432"/>
              <a:ext cx="6102096" cy="2231136"/>
            </a:xfrm>
            <a:prstGeom prst="rect">
              <a:avLst/>
            </a:prstGeom>
            <a:solidFill>
              <a:srgbClr val="1E5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7" name="Picture 26" descr="The roof of a building&#10;&#10;Description generated with very high confidence">
              <a:extLst>
                <a:ext uri="{FF2B5EF4-FFF2-40B4-BE49-F238E27FC236}">
                  <a16:creationId xmlns:a16="http://schemas.microsoft.com/office/drawing/2014/main" id="{3DD2810E-CC2E-4F36-B796-295F3C815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9900" y="2312859"/>
              <a:ext cx="6102099" cy="22322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0F41A8-1941-4231-8578-4DF647680DEC}"/>
              </a:ext>
            </a:extLst>
          </p:cNvPr>
          <p:cNvSpPr txBox="1"/>
          <p:nvPr userDrawn="1"/>
        </p:nvSpPr>
        <p:spPr>
          <a:xfrm>
            <a:off x="11697268" y="6497096"/>
            <a:ext cx="414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4607809-5168-4C4D-96E1-F53701CECE7A}" type="slidenum">
              <a:rPr lang="en-GB" sz="1100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GB" sz="110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C78805-3DE2-40DE-9C54-06B4ABC117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63935"/>
            <a:ext cx="407935" cy="2616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all building in a city&#10;&#10;Description generated with very high confidence">
            <a:extLst>
              <a:ext uri="{FF2B5EF4-FFF2-40B4-BE49-F238E27FC236}">
                <a16:creationId xmlns:a16="http://schemas.microsoft.com/office/drawing/2014/main" id="{0CEED6AF-2E54-4170-B730-E53D58375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5944" y="0"/>
            <a:ext cx="6166055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F1B622-42BA-4119-92F1-800B274DC173}"/>
              </a:ext>
            </a:extLst>
          </p:cNvPr>
          <p:cNvSpPr/>
          <p:nvPr userDrawn="1"/>
        </p:nvSpPr>
        <p:spPr>
          <a:xfrm>
            <a:off x="6094104" y="-2"/>
            <a:ext cx="6097895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FB70F8-448E-4460-8C12-E62A50D673E8}"/>
              </a:ext>
            </a:extLst>
          </p:cNvPr>
          <p:cNvSpPr/>
          <p:nvPr userDrawn="1"/>
        </p:nvSpPr>
        <p:spPr>
          <a:xfrm>
            <a:off x="-3638" y="0"/>
            <a:ext cx="6097895" cy="6858000"/>
          </a:xfrm>
          <a:prstGeom prst="rect">
            <a:avLst/>
          </a:prstGeom>
          <a:gradFill flip="none" rotWithShape="1">
            <a:gsLst>
              <a:gs pos="50000">
                <a:srgbClr val="5D7BB1"/>
              </a:gs>
              <a:gs pos="0">
                <a:schemeClr val="accent1">
                  <a:lumMod val="67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DD8DEA-8BFB-456A-A8A2-D990BEF23D2F}"/>
              </a:ext>
            </a:extLst>
          </p:cNvPr>
          <p:cNvSpPr/>
          <p:nvPr userDrawn="1"/>
        </p:nvSpPr>
        <p:spPr>
          <a:xfrm>
            <a:off x="6095365" y="594493"/>
            <a:ext cx="5705856" cy="5669014"/>
          </a:xfrm>
          <a:prstGeom prst="rect">
            <a:avLst/>
          </a:prstGeom>
          <a:solidFill>
            <a:schemeClr val="tx1">
              <a:lumMod val="85000"/>
              <a:lumOff val="15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865DC5-9363-472A-B80C-4AAA84DD5B52}"/>
              </a:ext>
            </a:extLst>
          </p:cNvPr>
          <p:cNvSpPr/>
          <p:nvPr userDrawn="1"/>
        </p:nvSpPr>
        <p:spPr>
          <a:xfrm rot="5400000" flipH="1">
            <a:off x="7750670" y="5193804"/>
            <a:ext cx="18288" cy="13716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A70444-4FA1-4520-A318-D10609690CA4}"/>
              </a:ext>
            </a:extLst>
          </p:cNvPr>
          <p:cNvSpPr/>
          <p:nvPr userDrawn="1"/>
        </p:nvSpPr>
        <p:spPr>
          <a:xfrm>
            <a:off x="388936" y="594493"/>
            <a:ext cx="5705322" cy="566901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6D97C0-8623-43B4-9D8A-1BE28605ADDF}"/>
              </a:ext>
            </a:extLst>
          </p:cNvPr>
          <p:cNvSpPr/>
          <p:nvPr userDrawn="1"/>
        </p:nvSpPr>
        <p:spPr>
          <a:xfrm>
            <a:off x="6036564" y="1600200"/>
            <a:ext cx="118872" cy="3657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0522D-2B0D-40F0-AB53-CD99925657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42" y="6441704"/>
            <a:ext cx="241087" cy="2314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C60164-E6C3-4BA3-AFB3-B0FEF1E94046}"/>
              </a:ext>
            </a:extLst>
          </p:cNvPr>
          <p:cNvSpPr txBox="1"/>
          <p:nvPr userDrawn="1"/>
        </p:nvSpPr>
        <p:spPr>
          <a:xfrm>
            <a:off x="11464504" y="6430592"/>
            <a:ext cx="414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4607809-5168-4C4D-96E1-F53701CECE7A}" type="slidenum">
              <a:rPr lang="en-GB" sz="1100" smtClean="0">
                <a:solidFill>
                  <a:prstClr val="white"/>
                </a:solidFill>
              </a:rPr>
              <a:pPr/>
              <a:t>‹#›</a:t>
            </a:fld>
            <a:endParaRPr lang="en-GB" sz="110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&#10;&#10;Description generated with very high confidence">
            <a:extLst>
              <a:ext uri="{FF2B5EF4-FFF2-40B4-BE49-F238E27FC236}">
                <a16:creationId xmlns:a16="http://schemas.microsoft.com/office/drawing/2014/main" id="{16DD25A5-6060-45A0-A650-6859DCC005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8F2E18-0D5C-47F6-BCB1-20941C7198CF}"/>
              </a:ext>
            </a:extLst>
          </p:cNvPr>
          <p:cNvSpPr/>
          <p:nvPr userDrawn="1"/>
        </p:nvSpPr>
        <p:spPr>
          <a:xfrm>
            <a:off x="224970" y="2021114"/>
            <a:ext cx="6712857" cy="2815771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8000" b="1">
              <a:ln>
                <a:solidFill>
                  <a:srgbClr val="C00000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r>
              <a:rPr lang="en-GB">
                <a:ln>
                  <a:solidFill>
                    <a:srgbClr val="C00000"/>
                  </a:solidFill>
                </a:ln>
                <a:latin typeface="Futura Medium" charset="0"/>
                <a:ea typeface="Futura Medium" charset="0"/>
                <a:cs typeface="Futura Medium" charset="0"/>
              </a:rPr>
              <a:t> </a:t>
            </a:r>
          </a:p>
          <a:p>
            <a:r>
              <a:rPr lang="en-GB">
                <a:ln>
                  <a:solidFill>
                    <a:srgbClr val="C00000"/>
                  </a:solidFill>
                </a:ln>
                <a:latin typeface="Futura Medium" charset="0"/>
                <a:ea typeface="Futura Medium" charset="0"/>
                <a:cs typeface="Futura Medium" charset="0"/>
              </a:rPr>
              <a:t>   </a:t>
            </a:r>
            <a:endParaRPr lang="en-US" b="1">
              <a:ln>
                <a:solidFill>
                  <a:srgbClr val="C00000"/>
                </a:solidFill>
              </a:ln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endParaRPr lang="en-GB">
              <a:ln>
                <a:solidFill>
                  <a:srgbClr val="C00000"/>
                </a:solidFill>
              </a:ln>
              <a:latin typeface="Futura Medium" charset="0"/>
              <a:ea typeface="Futura Medium" charset="0"/>
              <a:cs typeface="Futura Medium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A92C25-F751-4D91-AEB9-09F7A6F668B1}"/>
              </a:ext>
            </a:extLst>
          </p:cNvPr>
          <p:cNvCxnSpPr>
            <a:cxnSpLocks/>
          </p:cNvCxnSpPr>
          <p:nvPr userDrawn="1"/>
        </p:nvCxnSpPr>
        <p:spPr>
          <a:xfrm>
            <a:off x="331643" y="3373437"/>
            <a:ext cx="2286447" cy="0"/>
          </a:xfrm>
          <a:prstGeom prst="line">
            <a:avLst/>
          </a:prstGeom>
          <a:solidFill>
            <a:schemeClr val="accent1">
              <a:alpha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1A86625-4889-4B3F-9821-E4F691F678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969" y="2278488"/>
            <a:ext cx="6712857" cy="1053387"/>
          </a:xfrm>
        </p:spPr>
        <p:txBody>
          <a:bodyPr>
            <a:noAutofit/>
          </a:bodyPr>
          <a:lstStyle>
            <a:lvl1pPr marL="0" indent="0">
              <a:buNone/>
              <a:defRPr sz="8000" b="1">
                <a:ln>
                  <a:noFill/>
                </a:ln>
                <a:solidFill>
                  <a:schemeClr val="tx1"/>
                </a:solidFill>
                <a:latin typeface="Futura Medium"/>
              </a:defRPr>
            </a:lvl1pPr>
          </a:lstStyle>
          <a:p>
            <a:pPr lvl="0"/>
            <a:r>
              <a:rPr lang="en-US"/>
              <a:t>DIVIDER #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03EA59A-B19D-4BB5-8890-06A33B8EE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43" y="3409611"/>
            <a:ext cx="6712857" cy="499349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Futura Medium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77594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15A66F-B14A-42B8-B16E-958FA12A2B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9" y="6441704"/>
            <a:ext cx="241087" cy="2314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C843BB-CCA1-4748-8249-CF23C4685B5A}"/>
              </a:ext>
            </a:extLst>
          </p:cNvPr>
          <p:cNvSpPr txBox="1"/>
          <p:nvPr userDrawn="1"/>
        </p:nvSpPr>
        <p:spPr>
          <a:xfrm>
            <a:off x="11630764" y="6430592"/>
            <a:ext cx="414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4607809-5168-4C4D-96E1-F53701CECE7A}" type="slidenum">
              <a:rPr lang="en-GB" sz="1100" smtClean="0">
                <a:solidFill>
                  <a:schemeClr val="bg2">
                    <a:lumMod val="50000"/>
                  </a:schemeClr>
                </a:solidFill>
              </a:rPr>
              <a:t>‹#›</a:t>
            </a:fld>
            <a:endParaRPr lang="en-GB" sz="110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B2763D4-DFC1-4E4D-AF74-1FAD5B2326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261412" y="-74481"/>
            <a:ext cx="4930588" cy="6932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9ECC69-93BF-4CF0-977B-A48C6CAF8A76}"/>
              </a:ext>
            </a:extLst>
          </p:cNvPr>
          <p:cNvSpPr txBox="1"/>
          <p:nvPr userDrawn="1"/>
        </p:nvSpPr>
        <p:spPr>
          <a:xfrm>
            <a:off x="479556" y="361085"/>
            <a:ext cx="461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>
                <a:solidFill>
                  <a:srgbClr val="2B4471"/>
                </a:solidFill>
                <a:latin typeface="Futura Medium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68152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8F2E18-0D5C-47F6-BCB1-20941C7198CF}"/>
              </a:ext>
            </a:extLst>
          </p:cNvPr>
          <p:cNvSpPr/>
          <p:nvPr userDrawn="1"/>
        </p:nvSpPr>
        <p:spPr>
          <a:xfrm>
            <a:off x="224970" y="2021114"/>
            <a:ext cx="6712857" cy="2815771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8000" b="1">
              <a:ln>
                <a:solidFill>
                  <a:srgbClr val="C00000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r>
              <a:rPr lang="en-GB">
                <a:ln>
                  <a:solidFill>
                    <a:srgbClr val="C00000"/>
                  </a:solidFill>
                </a:ln>
                <a:latin typeface="Futura Medium" charset="0"/>
                <a:ea typeface="Futura Medium" charset="0"/>
                <a:cs typeface="Futura Medium" charset="0"/>
              </a:rPr>
              <a:t> </a:t>
            </a:r>
          </a:p>
          <a:p>
            <a:r>
              <a:rPr lang="en-GB">
                <a:ln>
                  <a:solidFill>
                    <a:srgbClr val="C00000"/>
                  </a:solidFill>
                </a:ln>
                <a:latin typeface="Futura Medium" charset="0"/>
                <a:ea typeface="Futura Medium" charset="0"/>
                <a:cs typeface="Futura Medium" charset="0"/>
              </a:rPr>
              <a:t>   </a:t>
            </a:r>
            <a:endParaRPr lang="en-US" b="1">
              <a:ln>
                <a:solidFill>
                  <a:srgbClr val="C00000"/>
                </a:solidFill>
              </a:ln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endParaRPr lang="en-GB">
              <a:ln>
                <a:solidFill>
                  <a:srgbClr val="C00000"/>
                </a:solidFill>
              </a:ln>
              <a:latin typeface="Futura Medium" charset="0"/>
              <a:ea typeface="Futura Medium" charset="0"/>
              <a:cs typeface="Futura Medium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A92C25-F751-4D91-AEB9-09F7A6F668B1}"/>
              </a:ext>
            </a:extLst>
          </p:cNvPr>
          <p:cNvCxnSpPr>
            <a:cxnSpLocks/>
          </p:cNvCxnSpPr>
          <p:nvPr userDrawn="1"/>
        </p:nvCxnSpPr>
        <p:spPr>
          <a:xfrm>
            <a:off x="331643" y="3373437"/>
            <a:ext cx="2286447" cy="0"/>
          </a:xfrm>
          <a:prstGeom prst="line">
            <a:avLst/>
          </a:prstGeom>
          <a:solidFill>
            <a:schemeClr val="accent1">
              <a:alpha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1A86625-4889-4B3F-9821-E4F691F678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969" y="2278488"/>
            <a:ext cx="6712857" cy="1053387"/>
          </a:xfrm>
        </p:spPr>
        <p:txBody>
          <a:bodyPr>
            <a:noAutofit/>
          </a:bodyPr>
          <a:lstStyle>
            <a:lvl1pPr marL="0" indent="0">
              <a:buNone/>
              <a:defRPr sz="8000" b="1">
                <a:ln>
                  <a:noFill/>
                </a:ln>
                <a:solidFill>
                  <a:schemeClr val="tx1"/>
                </a:solidFill>
                <a:latin typeface="Futura Medium"/>
              </a:defRPr>
            </a:lvl1pPr>
          </a:lstStyle>
          <a:p>
            <a:pPr lvl="0"/>
            <a:r>
              <a:rPr lang="en-US"/>
              <a:t>DIVIDER #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03EA59A-B19D-4BB5-8890-06A33B8EE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43" y="3409611"/>
            <a:ext cx="6712857" cy="499349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Futura Medium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01303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270522D-2B0D-40F0-AB53-CD9992565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9" y="6441704"/>
            <a:ext cx="241087" cy="231443"/>
          </a:xfrm>
          <a:prstGeom prst="rect">
            <a:avLst/>
          </a:prstGeom>
        </p:spPr>
      </p:pic>
      <p:pic>
        <p:nvPicPr>
          <p:cNvPr id="3" name="Picture 2" descr="A person holding a microphone&#10;&#10;Description generated with high confidence">
            <a:extLst>
              <a:ext uri="{FF2B5EF4-FFF2-40B4-BE49-F238E27FC236}">
                <a16:creationId xmlns:a16="http://schemas.microsoft.com/office/drawing/2014/main" id="{9F5903DF-6971-4D0F-9A45-44128616E7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0"/>
            <a:ext cx="6762750" cy="5305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06687E-A3A5-437E-AACD-33E7C2D957E0}"/>
              </a:ext>
            </a:extLst>
          </p:cNvPr>
          <p:cNvSpPr txBox="1"/>
          <p:nvPr userDrawn="1"/>
        </p:nvSpPr>
        <p:spPr>
          <a:xfrm>
            <a:off x="11630764" y="6430592"/>
            <a:ext cx="414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4607809-5168-4C4D-96E1-F53701CECE7A}" type="slidenum">
              <a:rPr lang="en-GB" sz="1100" smtClean="0">
                <a:solidFill>
                  <a:schemeClr val="bg2">
                    <a:lumMod val="50000"/>
                  </a:schemeClr>
                </a:solidFill>
              </a:rPr>
              <a:t>‹#›</a:t>
            </a:fld>
            <a:endParaRPr lang="en-GB" sz="11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269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F5248-2917-4125-BB05-06DEE034E2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70522D-2B0D-40F0-AB53-CD99925657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9" y="6441704"/>
            <a:ext cx="241087" cy="2314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C60164-E6C3-4BA3-AFB3-B0FEF1E94046}"/>
              </a:ext>
            </a:extLst>
          </p:cNvPr>
          <p:cNvSpPr txBox="1"/>
          <p:nvPr userDrawn="1"/>
        </p:nvSpPr>
        <p:spPr>
          <a:xfrm>
            <a:off x="11630764" y="6430592"/>
            <a:ext cx="414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4607809-5168-4C4D-96E1-F53701CECE7A}" type="slidenum">
              <a:rPr lang="en-GB" sz="1100" smtClean="0">
                <a:solidFill>
                  <a:schemeClr val="bg1"/>
                </a:solidFill>
              </a:rPr>
              <a:t>‹#›</a:t>
            </a:fld>
            <a:endParaRPr lang="en-GB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12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B47B1A04-F91A-4CD8-8D4B-CACF86BB5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70522D-2B0D-40F0-AB53-CD99925657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9" y="6441704"/>
            <a:ext cx="241087" cy="2314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C60164-E6C3-4BA3-AFB3-B0FEF1E94046}"/>
              </a:ext>
            </a:extLst>
          </p:cNvPr>
          <p:cNvSpPr txBox="1"/>
          <p:nvPr userDrawn="1"/>
        </p:nvSpPr>
        <p:spPr>
          <a:xfrm>
            <a:off x="11630764" y="6430592"/>
            <a:ext cx="414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4607809-5168-4C4D-96E1-F53701CECE7A}" type="slidenum">
              <a:rPr lang="en-GB" sz="1100" smtClean="0">
                <a:solidFill>
                  <a:schemeClr val="bg1"/>
                </a:solidFill>
              </a:rPr>
              <a:t>‹#›</a:t>
            </a:fld>
            <a:endParaRPr lang="en-GB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227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846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92219C-BD1C-4C85-8EF0-C0E5BF99D0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08" y="6590581"/>
            <a:ext cx="210451" cy="1349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2AC451-B4F4-49CB-86CB-D7EE66E20114}"/>
              </a:ext>
            </a:extLst>
          </p:cNvPr>
          <p:cNvSpPr txBox="1"/>
          <p:nvPr userDrawn="1"/>
        </p:nvSpPr>
        <p:spPr>
          <a:xfrm>
            <a:off x="11464504" y="6430592"/>
            <a:ext cx="414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4607809-5168-4C4D-96E1-F53701CECE7A}" type="slidenum">
              <a:rPr lang="en-GB" sz="1100" smtClean="0">
                <a:solidFill>
                  <a:srgbClr val="58677B"/>
                </a:solidFill>
              </a:rPr>
              <a:pPr/>
              <a:t>‹#›</a:t>
            </a:fld>
            <a:endParaRPr lang="en-GB" sz="1100">
              <a:solidFill>
                <a:srgbClr val="58677B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3F611B-4BDA-4D37-8E8F-C55D8D499213}"/>
              </a:ext>
            </a:extLst>
          </p:cNvPr>
          <p:cNvSpPr/>
          <p:nvPr userDrawn="1"/>
        </p:nvSpPr>
        <p:spPr>
          <a:xfrm>
            <a:off x="0" y="171546"/>
            <a:ext cx="388189" cy="569344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DE68C8C-CF8C-4BB4-9530-D1A1843F37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599" y="215661"/>
            <a:ext cx="11803811" cy="499349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EFBB5B1-CB09-448D-B3EA-0C57F0BA71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3599" y="785005"/>
            <a:ext cx="11444906" cy="546970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1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58C1864-8FEF-478F-8995-7825CF3FFB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223B69"/>
              </a:gs>
              <a:gs pos="0">
                <a:srgbClr val="2D4F8B"/>
              </a:gs>
              <a:gs pos="100000">
                <a:srgbClr val="1B305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7C9B2C5-402C-4AFD-957E-243A0F5C6A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7840" y="-434766"/>
            <a:ext cx="8656320" cy="7727532"/>
          </a:xfrm>
          <a:prstGeom prst="rect">
            <a:avLst/>
          </a:prstGeom>
        </p:spPr>
      </p:pic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3173D2-5A6C-41A6-ADD6-6EEF939E70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930" y="2025683"/>
            <a:ext cx="5016140" cy="104684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9329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70" r:id="rId3"/>
    <p:sldLayoutId id="2147483664" r:id="rId4"/>
    <p:sldLayoutId id="2147483665" r:id="rId5"/>
    <p:sldLayoutId id="2147483663" r:id="rId6"/>
    <p:sldLayoutId id="2147483681" r:id="rId7"/>
    <p:sldLayoutId id="2147483683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F878CE-B786-450D-99DE-EC09FEE8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B536A-2B74-45DC-8EA2-00A0AD481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7171B-B019-4987-96AC-97F6862A40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AA52F-9003-49AC-A548-91DD13CEBCB5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05/01/2022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B7618-B7B4-4C05-8107-59E2756354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AEFA6-7B5B-4B04-80DF-089DD1BB7D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B87E7-81F8-44CD-AED3-15F4196EFD71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29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 LT Ligh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8906B0-F437-4C1C-811B-95D61E2CD8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UI Development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2A1BD9-0506-4836-B265-436446C604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88826" y="3724281"/>
            <a:ext cx="1841512" cy="523958"/>
          </a:xfrm>
        </p:spPr>
        <p:txBody>
          <a:bodyPr/>
          <a:lstStyle/>
          <a:p>
            <a:r>
              <a:rPr lang="en-IN" dirty="0"/>
              <a:t>By : Harshiv Patel </a:t>
            </a:r>
          </a:p>
          <a:p>
            <a:r>
              <a:rPr lang="en-IN" dirty="0"/>
              <a:t>05/01/2022</a:t>
            </a:r>
          </a:p>
        </p:txBody>
      </p:sp>
    </p:spTree>
    <p:extLst>
      <p:ext uri="{BB962C8B-B14F-4D97-AF65-F5344CB8AC3E}">
        <p14:creationId xmlns:p14="http://schemas.microsoft.com/office/powerpoint/2010/main" val="4215887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3CBA76-12C5-4050-8857-E7DA4914D4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Futura Medium" charset="0"/>
              </a:rPr>
              <a:t>Mock-up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83B717-B318-40DB-97F7-F501CBF89F05}"/>
              </a:ext>
            </a:extLst>
          </p:cNvPr>
          <p:cNvSpPr/>
          <p:nvPr/>
        </p:nvSpPr>
        <p:spPr>
          <a:xfrm>
            <a:off x="580028" y="831921"/>
            <a:ext cx="104946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Futura Bk BT" panose="020B0502020204020303" pitchFamily="34" charset="0"/>
              </a:rPr>
              <a:t>A mockup is a realistic representation of what the product will look like, in this case a website. The final result can look exactly like the mockup, or be a variation of it after version revisions. While some people prefer to draw the mockups using graphic software, others do it straight in HTML/CSS.</a:t>
            </a:r>
          </a:p>
          <a:p>
            <a:pPr algn="just"/>
            <a:endParaRPr lang="en-US" sz="1400" dirty="0">
              <a:solidFill>
                <a:schemeClr val="bg2">
                  <a:lumMod val="25000"/>
                </a:schemeClr>
              </a:solidFill>
              <a:latin typeface="Futura Bk BT" panose="020B0502020204020303" pitchFamily="34" charset="0"/>
            </a:endParaRPr>
          </a:p>
          <a:p>
            <a:pPr algn="just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Futura Bk BT" panose="020B0502020204020303" pitchFamily="34" charset="0"/>
              </a:rPr>
              <a:t>Typically mid to high fidelity, mockups reflect the design choices for color schemes, layouts, typography, iconography, the visuals of navigation, and the overall atmosphere of the product.</a:t>
            </a:r>
          </a:p>
          <a:p>
            <a:pPr algn="just"/>
            <a:endParaRPr lang="en-US" sz="1400" dirty="0">
              <a:solidFill>
                <a:schemeClr val="bg2">
                  <a:lumMod val="25000"/>
                </a:schemeClr>
              </a:solidFill>
              <a:latin typeface="Futura Bk BT" panose="020B0502020204020303" pitchFamily="34" charset="0"/>
            </a:endParaRPr>
          </a:p>
          <a:p>
            <a:pPr algn="just"/>
            <a:endParaRPr lang="en-US" sz="1400" dirty="0">
              <a:solidFill>
                <a:schemeClr val="bg2">
                  <a:lumMod val="25000"/>
                </a:schemeClr>
              </a:solidFill>
              <a:latin typeface="Futura Bk BT" panose="020B0502020204020303" pitchFamily="34" charset="0"/>
            </a:endParaRP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55110884-FDBF-4089-B835-D2C53E74B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29" y="2863246"/>
            <a:ext cx="5310449" cy="3137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web mockups">
            <a:extLst>
              <a:ext uri="{FF2B5EF4-FFF2-40B4-BE49-F238E27FC236}">
                <a16:creationId xmlns:a16="http://schemas.microsoft.com/office/drawing/2014/main" id="{7CB8651B-6B61-4035-BFA4-2C1A4F160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524" y="2863246"/>
            <a:ext cx="4773204" cy="3137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106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821BF-9AE6-41AF-96D3-6F60C6E2A3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04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2629A-E8D5-4CC3-939A-9033E74407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Convert Mock-up to HTML</a:t>
            </a:r>
          </a:p>
        </p:txBody>
      </p:sp>
    </p:spTree>
    <p:extLst>
      <p:ext uri="{BB962C8B-B14F-4D97-AF65-F5344CB8AC3E}">
        <p14:creationId xmlns:p14="http://schemas.microsoft.com/office/powerpoint/2010/main" val="3150965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8D8E52-5C85-4A3C-8651-5AC2D550C7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Convert Mock-up to 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1F8C6-B78C-4B9D-8178-1DE4ED797A86}"/>
              </a:ext>
            </a:extLst>
          </p:cNvPr>
          <p:cNvSpPr txBox="1"/>
          <p:nvPr/>
        </p:nvSpPr>
        <p:spPr>
          <a:xfrm>
            <a:off x="393599" y="924560"/>
            <a:ext cx="6999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chemeClr val="bg2">
                    <a:lumMod val="25000"/>
                  </a:schemeClr>
                </a:solidFill>
                <a:latin typeface="Futura Bk BT" panose="020B0502020204020303" pitchFamily="34" charset="0"/>
              </a:rPr>
              <a:t>Few things to remember &amp; keep in mind before start HTML by referring to any mock-up:</a:t>
            </a:r>
            <a:endParaRPr lang="en-US" sz="1400" b="1" dirty="0">
              <a:solidFill>
                <a:schemeClr val="bg2">
                  <a:lumMod val="25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EF5FF-A9B5-4D65-866D-016DB40028A0}"/>
              </a:ext>
            </a:extLst>
          </p:cNvPr>
          <p:cNvSpPr txBox="1"/>
          <p:nvPr/>
        </p:nvSpPr>
        <p:spPr>
          <a:xfrm>
            <a:off x="393599" y="1441887"/>
            <a:ext cx="3685689" cy="2181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400" dirty="0">
                <a:latin typeface="Futura Bk BT" panose="020B0502020204020303" pitchFamily="34" charset="0"/>
              </a:rPr>
              <a:t>Scan and analyse the mock-up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400" dirty="0">
                <a:latin typeface="Futura Bk BT" panose="020B0502020204020303" pitchFamily="34" charset="0"/>
              </a:rPr>
              <a:t>Create basic HTML ‘Containers’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400" dirty="0">
                <a:latin typeface="Futura Bk BT" panose="020B0502020204020303" pitchFamily="34" charset="0"/>
              </a:rPr>
              <a:t>Add Minimal Content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400" dirty="0">
                <a:latin typeface="Futura Bk BT" panose="020B0502020204020303" pitchFamily="34" charset="0"/>
              </a:rPr>
              <a:t>Add External CSS, Elements and Classes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1400" dirty="0">
                <a:latin typeface="Futura Bk BT" panose="020B0502020204020303" pitchFamily="34" charset="0"/>
              </a:rPr>
              <a:t>Add custom CSS (as needed)</a:t>
            </a:r>
            <a:endParaRPr lang="en-US" sz="1400" dirty="0"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985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8D8E52-5C85-4A3C-8651-5AC2D550C7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UI Development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36A451D-83B1-4D55-A2B6-CDE61BE29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3068" y="2287149"/>
            <a:ext cx="2292873" cy="229287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9F8E2D5-DDA1-414B-894C-15D302C28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4978" y="2287148"/>
            <a:ext cx="2292873" cy="2292873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F583BBEC-7266-4A1B-8316-E213D55566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06888" y="2277977"/>
            <a:ext cx="2302044" cy="23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4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E9B9AB-DCAE-41B3-BE9D-1EE9BA793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848"/>
            <a:ext cx="12171934" cy="583822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01CE82D-8A58-42B7-87EC-1EA294028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" y="0"/>
            <a:ext cx="12192000" cy="651312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63EC29E-795A-44B2-BBBE-536F7613F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5" y="1"/>
            <a:ext cx="12208553" cy="651312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E8D627A-F3F4-43BA-9D7D-3FE85A374A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" y="1"/>
            <a:ext cx="12192000" cy="651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5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8D8E52-5C85-4A3C-8651-5AC2D550C7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UI Development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36A451D-83B1-4D55-A2B6-CDE61BE29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5145" y="1724734"/>
            <a:ext cx="2681709" cy="26817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001B6C-AEAF-48C6-A83A-9C504790CD8E}"/>
              </a:ext>
            </a:extLst>
          </p:cNvPr>
          <p:cNvSpPr/>
          <p:nvPr/>
        </p:nvSpPr>
        <p:spPr>
          <a:xfrm>
            <a:off x="3122268" y="4736916"/>
            <a:ext cx="59474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200" b="1" dirty="0">
                <a:latin typeface="Futura Medium"/>
              </a:rPr>
              <a:t>Hypertext mark-up language</a:t>
            </a:r>
          </a:p>
        </p:txBody>
      </p:sp>
    </p:spTree>
    <p:extLst>
      <p:ext uri="{BB962C8B-B14F-4D97-AF65-F5344CB8AC3E}">
        <p14:creationId xmlns:p14="http://schemas.microsoft.com/office/powerpoint/2010/main" val="4137140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8D8E52-5C85-4A3C-8651-5AC2D550C7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UI Development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36A451D-83B1-4D55-A2B6-CDE61BE29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5145" y="1724734"/>
            <a:ext cx="2681709" cy="26817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001B6C-AEAF-48C6-A83A-9C504790CD8E}"/>
              </a:ext>
            </a:extLst>
          </p:cNvPr>
          <p:cNvSpPr/>
          <p:nvPr/>
        </p:nvSpPr>
        <p:spPr>
          <a:xfrm>
            <a:off x="3710570" y="4736916"/>
            <a:ext cx="47708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200" b="1" dirty="0">
                <a:latin typeface="Futura Medium"/>
              </a:rPr>
              <a:t>Cascading style sheets</a:t>
            </a:r>
          </a:p>
        </p:txBody>
      </p:sp>
    </p:spTree>
    <p:extLst>
      <p:ext uri="{BB962C8B-B14F-4D97-AF65-F5344CB8AC3E}">
        <p14:creationId xmlns:p14="http://schemas.microsoft.com/office/powerpoint/2010/main" val="4192453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8D8E52-5C85-4A3C-8651-5AC2D550C7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UI Development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36A451D-83B1-4D55-A2B6-CDE61BE29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5145" y="1724734"/>
            <a:ext cx="2681709" cy="26817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001B6C-AEAF-48C6-A83A-9C504790CD8E}"/>
              </a:ext>
            </a:extLst>
          </p:cNvPr>
          <p:cNvSpPr/>
          <p:nvPr/>
        </p:nvSpPr>
        <p:spPr>
          <a:xfrm>
            <a:off x="4969731" y="4736916"/>
            <a:ext cx="2252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200" b="1" dirty="0">
                <a:latin typeface="Futura Medium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4055532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8D8E52-5C85-4A3C-8651-5AC2D550C7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UI Development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36A451D-83B1-4D55-A2B6-CDE61BE29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3068" y="2287149"/>
            <a:ext cx="2292873" cy="229287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9F8E2D5-DDA1-414B-894C-15D302C28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4978" y="2287148"/>
            <a:ext cx="2292873" cy="2292873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F583BBEC-7266-4A1B-8316-E213D55566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06888" y="2277977"/>
            <a:ext cx="2302044" cy="23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5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E2C82-0877-464B-AEC8-17381293C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07092"/>
            <a:ext cx="10905066" cy="44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7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BC5037-2642-418B-B1A6-547135EC0B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8938" y="215900"/>
            <a:ext cx="11803062" cy="498475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98832-DE7E-4567-B572-5B7CEE30A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099E3F-7380-4B98-AF73-7CA6B5EB4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0077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45E002-E89F-490A-AB67-B3C72DDD2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89102"/>
            <a:ext cx="10905066" cy="5479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278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57850C-5B4D-4147-9143-21F9071A87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CSS – UI Development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12BE21-69BA-455E-BC15-B0BF653F1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2" y="2041268"/>
            <a:ext cx="5664461" cy="2842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0129FE-406E-41B8-BFBB-4309646F2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450" y="2089396"/>
            <a:ext cx="5484016" cy="2723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A5AFBC-48A8-4F02-9A7A-5471EE57D528}"/>
              </a:ext>
            </a:extLst>
          </p:cNvPr>
          <p:cNvSpPr/>
          <p:nvPr/>
        </p:nvSpPr>
        <p:spPr>
          <a:xfrm>
            <a:off x="665370" y="5217513"/>
            <a:ext cx="4955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Futura Medium" panose="020B0602020204020303"/>
              </a:rPr>
              <a:t>Without Applying CSS &amp; JavaScript To HTML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DB4062-EB41-4B09-8447-0625148B6C33}"/>
              </a:ext>
            </a:extLst>
          </p:cNvPr>
          <p:cNvSpPr/>
          <p:nvPr/>
        </p:nvSpPr>
        <p:spPr>
          <a:xfrm>
            <a:off x="6832737" y="5217513"/>
            <a:ext cx="4655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Futura Medium" panose="020B0602020204020303"/>
              </a:rPr>
              <a:t>After Applying CSS &amp; JavaScript To HTML</a:t>
            </a:r>
          </a:p>
        </p:txBody>
      </p:sp>
    </p:spTree>
    <p:extLst>
      <p:ext uri="{BB962C8B-B14F-4D97-AF65-F5344CB8AC3E}">
        <p14:creationId xmlns:p14="http://schemas.microsoft.com/office/powerpoint/2010/main" val="6507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E3F03E-889A-4540-AE6C-BCD29F4AA7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HTML – UI Development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9A1E60-7540-4144-9189-29574081C09E}"/>
              </a:ext>
            </a:extLst>
          </p:cNvPr>
          <p:cNvGrpSpPr/>
          <p:nvPr/>
        </p:nvGrpSpPr>
        <p:grpSpPr>
          <a:xfrm>
            <a:off x="393599" y="1102014"/>
            <a:ext cx="3624948" cy="4848174"/>
            <a:chOff x="393599" y="1102014"/>
            <a:chExt cx="3624948" cy="484817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FE40BD-58AA-46DF-8536-9EB097FA0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610" y="3547966"/>
              <a:ext cx="3094050" cy="24022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B0488A-0744-4D10-AE1B-5C963C47AEC5}"/>
                </a:ext>
              </a:extLst>
            </p:cNvPr>
            <p:cNvSpPr txBox="1"/>
            <p:nvPr/>
          </p:nvSpPr>
          <p:spPr>
            <a:xfrm>
              <a:off x="393599" y="1102014"/>
              <a:ext cx="184385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i="1" dirty="0"/>
                <a:t>Content &amp; Text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9FB9C1-F805-47DC-AF88-23D7617446FF}"/>
                </a:ext>
              </a:extLst>
            </p:cNvPr>
            <p:cNvSpPr/>
            <p:nvPr/>
          </p:nvSpPr>
          <p:spPr>
            <a:xfrm>
              <a:off x="452610" y="1480574"/>
              <a:ext cx="3019737" cy="13849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h1</a:t>
              </a:r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Welcome To 1Rivet </a:t>
              </a:r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h1</a:t>
              </a:r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1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</a:t>
              </a:r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Top-ranked IT consulting firm </a:t>
              </a:r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</a:t>
              </a:r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</a:t>
              </a:r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Good Morning!</a:t>
              </a:r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 &lt;/</a:t>
              </a:r>
              <a:r>
                <a:rPr lang="en-US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p</a:t>
              </a:r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</a:p>
            <a:p>
              <a:endPara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054694-A12E-4B81-B466-4D44C7C9EF9F}"/>
                </a:ext>
              </a:extLst>
            </p:cNvPr>
            <p:cNvSpPr txBox="1"/>
            <p:nvPr/>
          </p:nvSpPr>
          <p:spPr>
            <a:xfrm>
              <a:off x="452610" y="4083408"/>
              <a:ext cx="35659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latin typeface="Futura Medium" panose="020B0602020204020303"/>
                </a:rPr>
                <a:t>Welcome To 1Rivet</a:t>
              </a:r>
              <a:br>
                <a:rPr lang="en-IN" sz="3200" b="1" dirty="0">
                  <a:latin typeface="Futura Medium" panose="020B0602020204020303"/>
                </a:rPr>
              </a:br>
              <a:r>
                <a:rPr lang="en-US" sz="1200" dirty="0">
                  <a:latin typeface="Futura Medium" panose="020B0602020204020303"/>
                </a:rPr>
                <a:t>Top-ranked IT consulting firm</a:t>
              </a:r>
              <a:br>
                <a:rPr lang="en-US" sz="1200" dirty="0">
                  <a:latin typeface="Futura Medium" panose="020B0602020204020303"/>
                </a:rPr>
              </a:br>
              <a:r>
                <a:rPr lang="en-US" sz="1200" dirty="0">
                  <a:latin typeface="Futura Medium" panose="020B0602020204020303"/>
                </a:rPr>
                <a:t>Good morning!</a:t>
              </a:r>
              <a:br>
                <a:rPr lang="en-US" sz="1200" dirty="0">
                  <a:latin typeface="Futura Medium" panose="020B0602020204020303"/>
                </a:rPr>
              </a:br>
              <a:endParaRPr lang="en-IN" sz="1200" b="1" dirty="0">
                <a:latin typeface="Futura Medium" panose="020B0602020204020303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9179E96-9618-43D1-9BB8-9AC7D351C8AE}"/>
              </a:ext>
            </a:extLst>
          </p:cNvPr>
          <p:cNvSpPr txBox="1"/>
          <p:nvPr/>
        </p:nvSpPr>
        <p:spPr>
          <a:xfrm>
            <a:off x="3866398" y="2236539"/>
            <a:ext cx="3694177" cy="301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1" dirty="0">
              <a:latin typeface="Futura Medium" panose="020B0602020204020303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E1AE04-2DA2-41C6-A1F5-F477CFA04106}"/>
              </a:ext>
            </a:extLst>
          </p:cNvPr>
          <p:cNvGrpSpPr/>
          <p:nvPr/>
        </p:nvGrpSpPr>
        <p:grpSpPr>
          <a:xfrm>
            <a:off x="3805265" y="1102014"/>
            <a:ext cx="3312127" cy="4860219"/>
            <a:chOff x="3805265" y="1102014"/>
            <a:chExt cx="3312127" cy="48602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3702B64-0DAC-47B9-9BD1-35D8A26AB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2077" y="3560010"/>
              <a:ext cx="3205314" cy="240222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2CC05C-3633-4040-9D7E-8C0EE3304F36}"/>
                </a:ext>
              </a:extLst>
            </p:cNvPr>
            <p:cNvSpPr txBox="1"/>
            <p:nvPr/>
          </p:nvSpPr>
          <p:spPr>
            <a:xfrm>
              <a:off x="3805265" y="1102014"/>
              <a:ext cx="142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i="1" dirty="0"/>
                <a:t>Images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3D00B52-BC8D-473B-AE34-680828A06B88}"/>
                </a:ext>
              </a:extLst>
            </p:cNvPr>
            <p:cNvSpPr/>
            <p:nvPr/>
          </p:nvSpPr>
          <p:spPr>
            <a:xfrm>
              <a:off x="3866400" y="1480575"/>
              <a:ext cx="3250992" cy="116955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4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img</a:t>
              </a:r>
              <a:r>
                <a:rPr lang="en-US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400" dirty="0" err="1">
                  <a:solidFill>
                    <a:srgbClr val="FFC000"/>
                  </a:solidFill>
                  <a:latin typeface="Consolas" panose="020B0609020204030204" pitchFamily="49" charset="0"/>
                </a:rPr>
                <a:t>src</a:t>
              </a:r>
              <a:r>
                <a:rPr lang="en-US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=“</a:t>
              </a:r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1rivet-logo.png</a:t>
              </a:r>
              <a:r>
                <a:rPr lang="en-US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” </a:t>
              </a:r>
              <a:r>
                <a:rPr lang="en-US" sz="1400" dirty="0">
                  <a:solidFill>
                    <a:srgbClr val="FFC000"/>
                  </a:solidFill>
                  <a:latin typeface="Consolas" panose="020B0609020204030204" pitchFamily="49" charset="0"/>
                </a:rPr>
                <a:t>alt</a:t>
              </a:r>
              <a:r>
                <a:rPr lang="en-US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=“</a:t>
              </a:r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1Rivet Logo</a:t>
              </a:r>
              <a:r>
                <a:rPr lang="en-US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” </a:t>
              </a:r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/&gt;</a:t>
              </a:r>
            </a:p>
            <a:p>
              <a:endParaRPr lang="en-US" sz="1400" dirty="0">
                <a:solidFill>
                  <a:srgbClr val="808080"/>
                </a:solidFill>
                <a:latin typeface="Consolas" panose="020B0609020204030204" pitchFamily="49" charset="0"/>
              </a:endParaRPr>
            </a:p>
            <a:p>
              <a:endParaRPr lang="en-US" sz="1400" dirty="0">
                <a:solidFill>
                  <a:srgbClr val="808080"/>
                </a:solidFill>
                <a:latin typeface="Consolas" panose="020B0609020204030204" pitchFamily="49" charset="0"/>
              </a:endParaRPr>
            </a:p>
            <a:p>
              <a:endParaRPr lang="en-US" sz="1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C258482-BD2A-4F9C-8474-8C7B219E6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0379" y="4096087"/>
              <a:ext cx="1425077" cy="30192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3C3DBB-70AA-4EE6-8B3E-C87634A064F5}"/>
              </a:ext>
            </a:extLst>
          </p:cNvPr>
          <p:cNvGrpSpPr/>
          <p:nvPr/>
        </p:nvGrpSpPr>
        <p:grpSpPr>
          <a:xfrm>
            <a:off x="7511445" y="1102014"/>
            <a:ext cx="4411850" cy="4848186"/>
            <a:chOff x="7511445" y="1102014"/>
            <a:chExt cx="4411850" cy="48481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B718F09-BB26-441F-A618-49312313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8257" y="3547977"/>
              <a:ext cx="4305038" cy="240222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258E6D-B4F6-4B23-8106-463022AF8364}"/>
                </a:ext>
              </a:extLst>
            </p:cNvPr>
            <p:cNvSpPr txBox="1"/>
            <p:nvPr/>
          </p:nvSpPr>
          <p:spPr>
            <a:xfrm>
              <a:off x="7511445" y="1102014"/>
              <a:ext cx="142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i="1" dirty="0"/>
                <a:t>Links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E709C0-5660-4199-85BB-26B97FD9CF6E}"/>
                </a:ext>
              </a:extLst>
            </p:cNvPr>
            <p:cNvSpPr/>
            <p:nvPr/>
          </p:nvSpPr>
          <p:spPr>
            <a:xfrm>
              <a:off x="7572579" y="1480574"/>
              <a:ext cx="4350716" cy="116955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a </a:t>
              </a:r>
              <a:r>
                <a:rPr lang="en-US" sz="1400" dirty="0" err="1">
                  <a:solidFill>
                    <a:srgbClr val="FFC000"/>
                  </a:solidFill>
                  <a:latin typeface="Consolas" panose="020B0609020204030204" pitchFamily="49" charset="0"/>
                </a:rPr>
                <a:t>href</a:t>
              </a:r>
              <a:r>
                <a:rPr lang="en-US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=“</a:t>
              </a:r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www.1rivet.com/about</a:t>
              </a:r>
              <a:r>
                <a:rPr lang="en-US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”</a:t>
              </a:r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About</a:t>
              </a:r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sz="14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</a:t>
              </a:r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b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</a:br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a </a:t>
              </a:r>
              <a:r>
                <a:rPr lang="en-US" sz="1400" dirty="0" err="1">
                  <a:solidFill>
                    <a:srgbClr val="FFC000"/>
                  </a:solidFill>
                  <a:latin typeface="Consolas" panose="020B0609020204030204" pitchFamily="49" charset="0"/>
                </a:rPr>
                <a:t>href</a:t>
              </a:r>
              <a:r>
                <a:rPr lang="en-US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=“</a:t>
              </a:r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www.1rivet.com/news</a:t>
              </a:r>
              <a:r>
                <a:rPr lang="en-US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”</a:t>
              </a:r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news</a:t>
              </a:r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sz="14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</a:t>
              </a:r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1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a </a:t>
              </a:r>
              <a:r>
                <a:rPr lang="en-US" sz="1400" dirty="0" err="1">
                  <a:solidFill>
                    <a:srgbClr val="FFC000"/>
                  </a:solidFill>
                  <a:latin typeface="Consolas" panose="020B0609020204030204" pitchFamily="49" charset="0"/>
                </a:rPr>
                <a:t>href</a:t>
              </a:r>
              <a:r>
                <a:rPr lang="en-US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=“</a:t>
              </a:r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www.1rivet.com/career</a:t>
              </a:r>
              <a:r>
                <a:rPr lang="en-US" sz="1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”</a:t>
              </a:r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career</a:t>
              </a:r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sz="14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</a:t>
              </a:r>
              <a:r>
                <a:rPr lang="en-US" sz="1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1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br>
                <a:rPr lang="en-US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</a:br>
              <a:endParaRPr lang="en-US" sz="1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9D4B7F-16E5-4A84-93A4-6D2DBFEE4EC0}"/>
                </a:ext>
              </a:extLst>
            </p:cNvPr>
            <p:cNvSpPr txBox="1"/>
            <p:nvPr/>
          </p:nvSpPr>
          <p:spPr>
            <a:xfrm>
              <a:off x="7686185" y="3966951"/>
              <a:ext cx="25025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u="sng" dirty="0">
                  <a:solidFill>
                    <a:schemeClr val="accent1"/>
                  </a:solidFill>
                  <a:latin typeface="Futura Medium" panose="020B0602020204020303"/>
                </a:rPr>
                <a:t>About</a:t>
              </a:r>
              <a:r>
                <a:rPr lang="en-IN" sz="1400" dirty="0">
                  <a:solidFill>
                    <a:schemeClr val="accent1"/>
                  </a:solidFill>
                  <a:latin typeface="Futura Medium" panose="020B0602020204020303"/>
                </a:rPr>
                <a:t>   </a:t>
              </a:r>
              <a:r>
                <a:rPr lang="en-IN" sz="1400" u="sng" dirty="0">
                  <a:solidFill>
                    <a:schemeClr val="accent1"/>
                  </a:solidFill>
                  <a:latin typeface="Futura Medium" panose="020B0602020204020303"/>
                </a:rPr>
                <a:t>News</a:t>
              </a:r>
              <a:r>
                <a:rPr lang="en-IN" sz="1400" dirty="0">
                  <a:solidFill>
                    <a:schemeClr val="accent1"/>
                  </a:solidFill>
                  <a:latin typeface="Futura Medium" panose="020B0602020204020303"/>
                </a:rPr>
                <a:t>   </a:t>
              </a:r>
              <a:r>
                <a:rPr lang="en-IN" sz="1400" u="sng" dirty="0">
                  <a:solidFill>
                    <a:schemeClr val="accent1"/>
                  </a:solidFill>
                  <a:latin typeface="Futura Medium" panose="020B0602020204020303"/>
                </a:rPr>
                <a:t>Career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274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E3F03E-889A-4540-AE6C-BCD29F4AA7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CSS – UI Development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B68B14-361A-49BD-9FDA-97D872F97DB3}"/>
              </a:ext>
            </a:extLst>
          </p:cNvPr>
          <p:cNvGrpSpPr/>
          <p:nvPr/>
        </p:nvGrpSpPr>
        <p:grpSpPr>
          <a:xfrm>
            <a:off x="393599" y="1102014"/>
            <a:ext cx="3624948" cy="4848174"/>
            <a:chOff x="393599" y="1102014"/>
            <a:chExt cx="3624948" cy="484817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FE40BD-58AA-46DF-8536-9EB097FA0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610" y="3547966"/>
              <a:ext cx="3094050" cy="24022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B0488A-0744-4D10-AE1B-5C963C47AEC5}"/>
                </a:ext>
              </a:extLst>
            </p:cNvPr>
            <p:cNvSpPr txBox="1"/>
            <p:nvPr/>
          </p:nvSpPr>
          <p:spPr>
            <a:xfrm>
              <a:off x="393599" y="1102014"/>
              <a:ext cx="184385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i="1" dirty="0" err="1"/>
                <a:t>Colors</a:t>
              </a:r>
              <a:endParaRPr lang="en-IN" sz="1400" b="1" i="1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9FB9C1-F805-47DC-AF88-23D7617446FF}"/>
                </a:ext>
              </a:extLst>
            </p:cNvPr>
            <p:cNvSpPr/>
            <p:nvPr/>
          </p:nvSpPr>
          <p:spPr>
            <a:xfrm>
              <a:off x="452610" y="1480574"/>
              <a:ext cx="3019737" cy="160043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s-ES" sz="1400" dirty="0">
                  <a:solidFill>
                    <a:srgbClr val="D7BA7D"/>
                  </a:solidFill>
                  <a:latin typeface="Consolas" panose="020B0609020204030204" pitchFamily="49" charset="0"/>
                </a:rPr>
                <a:t>h1 </a:t>
              </a:r>
              <a:r>
                <a:rPr lang="es-ES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s-ES" sz="14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   color</a:t>
              </a:r>
              <a:r>
                <a:rPr lang="es-ES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: </a:t>
              </a:r>
              <a:r>
                <a:rPr lang="es-ES" sz="14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red</a:t>
              </a:r>
              <a:r>
                <a:rPr lang="es-ES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s-ES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s-ES" sz="1400" dirty="0">
                  <a:solidFill>
                    <a:srgbClr val="D7BA7D"/>
                  </a:solidFill>
                  <a:latin typeface="Consolas" panose="020B0609020204030204" pitchFamily="49" charset="0"/>
                </a:rPr>
                <a:t>p </a:t>
              </a:r>
              <a:r>
                <a:rPr lang="es-ES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s-ES" sz="14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   color</a:t>
              </a:r>
              <a:r>
                <a:rPr lang="es-ES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: </a:t>
              </a:r>
              <a:r>
                <a:rPr lang="es-ES" sz="14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gray</a:t>
              </a:r>
              <a:r>
                <a:rPr lang="es-ES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s-ES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054694-A12E-4B81-B466-4D44C7C9EF9F}"/>
                </a:ext>
              </a:extLst>
            </p:cNvPr>
            <p:cNvSpPr txBox="1"/>
            <p:nvPr/>
          </p:nvSpPr>
          <p:spPr>
            <a:xfrm>
              <a:off x="452610" y="4083408"/>
              <a:ext cx="35659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rgbClr val="FF0000"/>
                  </a:solidFill>
                  <a:latin typeface="Futura Medium" panose="020B0602020204020303"/>
                </a:rPr>
                <a:t>Welcome To 1Rivet</a:t>
              </a:r>
              <a:br>
                <a:rPr lang="en-IN" sz="3200" b="1" dirty="0">
                  <a:solidFill>
                    <a:srgbClr val="FF0000"/>
                  </a:solidFill>
                  <a:latin typeface="Futura Medium" panose="020B0602020204020303"/>
                </a:rPr>
              </a:b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Futura Medium" panose="020B0602020204020303"/>
                </a:rPr>
                <a:t>Top-ranked IT consulting firm</a:t>
              </a:r>
              <a:b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Futura Medium" panose="020B0602020204020303"/>
                </a:rPr>
              </a:b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Futura Medium" panose="020B0602020204020303"/>
                </a:rPr>
                <a:t>Good Morning !</a:t>
              </a:r>
              <a:endParaRPr lang="en-IN" sz="1200" b="1" dirty="0">
                <a:solidFill>
                  <a:schemeClr val="bg1">
                    <a:lumMod val="65000"/>
                  </a:schemeClr>
                </a:solidFill>
                <a:latin typeface="Futura Medium" panose="020B0602020204020303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9179E96-9618-43D1-9BB8-9AC7D351C8AE}"/>
              </a:ext>
            </a:extLst>
          </p:cNvPr>
          <p:cNvSpPr txBox="1"/>
          <p:nvPr/>
        </p:nvSpPr>
        <p:spPr>
          <a:xfrm>
            <a:off x="3866398" y="2236539"/>
            <a:ext cx="3694177" cy="301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1" dirty="0">
              <a:latin typeface="Futura Medium" panose="020B0602020204020303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BF5741-33DB-4A72-A870-35F43773C97A}"/>
              </a:ext>
            </a:extLst>
          </p:cNvPr>
          <p:cNvGrpSpPr/>
          <p:nvPr/>
        </p:nvGrpSpPr>
        <p:grpSpPr>
          <a:xfrm>
            <a:off x="3805265" y="1102014"/>
            <a:ext cx="3312127" cy="4860219"/>
            <a:chOff x="3805265" y="1102014"/>
            <a:chExt cx="3312127" cy="48602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3702B64-0DAC-47B9-9BD1-35D8A26AB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2077" y="3560010"/>
              <a:ext cx="3205314" cy="240222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2CC05C-3633-4040-9D7E-8C0EE3304F36}"/>
                </a:ext>
              </a:extLst>
            </p:cNvPr>
            <p:cNvSpPr txBox="1"/>
            <p:nvPr/>
          </p:nvSpPr>
          <p:spPr>
            <a:xfrm>
              <a:off x="3805265" y="1102014"/>
              <a:ext cx="142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i="1" dirty="0"/>
                <a:t>Position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3D00B52-BC8D-473B-AE34-680828A06B88}"/>
                </a:ext>
              </a:extLst>
            </p:cNvPr>
            <p:cNvSpPr/>
            <p:nvPr/>
          </p:nvSpPr>
          <p:spPr>
            <a:xfrm>
              <a:off x="3866400" y="1492607"/>
              <a:ext cx="3250992" cy="160043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IN" sz="1400" dirty="0" err="1">
                  <a:solidFill>
                    <a:srgbClr val="D7BA7D"/>
                  </a:solidFill>
                  <a:latin typeface="Consolas" panose="020B0609020204030204" pitchFamily="49" charset="0"/>
                </a:rPr>
                <a:t>img</a:t>
              </a:r>
              <a:r>
                <a:rPr lang="en-IN" sz="1400" dirty="0">
                  <a:solidFill>
                    <a:srgbClr val="D7BA7D"/>
                  </a:solidFill>
                  <a:latin typeface="Consolas" panose="020B0609020204030204" pitchFamily="49" charset="0"/>
                </a:rPr>
                <a:t> </a:t>
              </a:r>
              <a:r>
                <a:rPr lang="en-IN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IN" sz="14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   width</a:t>
              </a:r>
              <a:r>
                <a:rPr lang="en-IN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: </a:t>
              </a:r>
              <a:r>
                <a:rPr lang="en-IN" sz="14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200px</a:t>
              </a:r>
              <a:r>
                <a:rPr lang="en-IN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IN" sz="14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   margin</a:t>
              </a:r>
              <a:r>
                <a:rPr lang="en-IN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: </a:t>
              </a:r>
              <a:r>
                <a:rPr lang="en-IN" sz="14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20px</a:t>
              </a:r>
              <a:r>
                <a:rPr lang="en-IN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IN" sz="14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   position</a:t>
              </a:r>
              <a:r>
                <a:rPr lang="en-IN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: </a:t>
              </a:r>
              <a:r>
                <a:rPr lang="en-IN" sz="14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relative</a:t>
              </a:r>
              <a:r>
                <a:rPr lang="en-IN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IN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sz="1400" dirty="0">
                <a:solidFill>
                  <a:srgbClr val="808080"/>
                </a:solidFill>
                <a:latin typeface="Consolas" panose="020B0609020204030204" pitchFamily="49" charset="0"/>
              </a:endParaRPr>
            </a:p>
            <a:p>
              <a:endParaRPr lang="en-US" sz="1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C258482-BD2A-4F9C-8474-8C7B219E6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3964" y="4343218"/>
              <a:ext cx="2189528" cy="46388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95382D-9F36-407F-B14E-4B4E04BA7D17}"/>
              </a:ext>
            </a:extLst>
          </p:cNvPr>
          <p:cNvGrpSpPr/>
          <p:nvPr/>
        </p:nvGrpSpPr>
        <p:grpSpPr>
          <a:xfrm>
            <a:off x="7511445" y="1102014"/>
            <a:ext cx="4411850" cy="4848186"/>
            <a:chOff x="7511445" y="1102014"/>
            <a:chExt cx="4411850" cy="484818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B718F09-BB26-441F-A618-493123137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8257" y="3547977"/>
              <a:ext cx="4305038" cy="240222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258E6D-B4F6-4B23-8106-463022AF8364}"/>
                </a:ext>
              </a:extLst>
            </p:cNvPr>
            <p:cNvSpPr txBox="1"/>
            <p:nvPr/>
          </p:nvSpPr>
          <p:spPr>
            <a:xfrm>
              <a:off x="7511445" y="1102014"/>
              <a:ext cx="142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i="1" dirty="0"/>
                <a:t>Fonts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E709C0-5660-4199-85BB-26B97FD9CF6E}"/>
                </a:ext>
              </a:extLst>
            </p:cNvPr>
            <p:cNvSpPr/>
            <p:nvPr/>
          </p:nvSpPr>
          <p:spPr>
            <a:xfrm>
              <a:off x="7572579" y="1480573"/>
              <a:ext cx="4350716" cy="160043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rgbClr val="D7BA7D"/>
                  </a:solidFill>
                  <a:latin typeface="Consolas" panose="020B0609020204030204" pitchFamily="49" charset="0"/>
                </a:rPr>
                <a:t>a </a:t>
              </a:r>
              <a:r>
                <a:rPr lang="fr-FR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fr-FR" sz="14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  font-size</a:t>
              </a:r>
              <a:r>
                <a:rPr lang="fr-FR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: </a:t>
              </a:r>
              <a:r>
                <a:rPr lang="fr-FR" sz="14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20px</a:t>
              </a:r>
              <a:r>
                <a:rPr lang="fr-FR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fr-FR" sz="14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  font-style</a:t>
              </a:r>
              <a:r>
                <a:rPr lang="fr-FR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: </a:t>
              </a:r>
              <a:r>
                <a:rPr lang="fr-FR" sz="14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italic</a:t>
              </a:r>
              <a:r>
                <a:rPr lang="fr-FR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IN" sz="14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  padding</a:t>
              </a:r>
              <a:r>
                <a:rPr lang="en-IN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: </a:t>
              </a:r>
              <a:r>
                <a:rPr lang="en-IN" sz="14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20px</a:t>
              </a:r>
              <a:r>
                <a:rPr lang="en-IN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fr-FR" sz="14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    </a:t>
              </a:r>
              <a:r>
                <a:rPr lang="fr-FR" sz="14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text-decoration</a:t>
              </a:r>
              <a:r>
                <a:rPr lang="fr-FR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: </a:t>
              </a:r>
              <a:r>
                <a:rPr lang="fr-FR" sz="14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none</a:t>
              </a:r>
              <a:r>
                <a:rPr lang="fr-FR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fr-FR" sz="1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}</a:t>
              </a:r>
              <a:endParaRPr lang="en-US" sz="1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endParaRPr lang="en-US" sz="1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9D4B7F-16E5-4A84-93A4-6D2DBFEE4EC0}"/>
                </a:ext>
              </a:extLst>
            </p:cNvPr>
            <p:cNvSpPr txBox="1"/>
            <p:nvPr/>
          </p:nvSpPr>
          <p:spPr>
            <a:xfrm>
              <a:off x="7902753" y="4143163"/>
              <a:ext cx="3502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i="1" dirty="0">
                  <a:solidFill>
                    <a:schemeClr val="accent1"/>
                  </a:solidFill>
                  <a:latin typeface="Futura Medium" panose="020B0602020204020303"/>
                </a:rPr>
                <a:t>About      News      Career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BA4D10-5BC3-4D33-9893-452C96651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JavaScript – UI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A34D3-2D7A-4493-B5CF-8C2CBE9F4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99" y="2633551"/>
            <a:ext cx="5820587" cy="1590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D986BC-C01D-4C79-B362-7C00CF53D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44" y="1630683"/>
            <a:ext cx="5058481" cy="3214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490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E3F03E-889A-4540-AE6C-BCD29F4AA7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JavaScript – UI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0488A-0744-4D10-AE1B-5C963C47AEC5}"/>
              </a:ext>
            </a:extLst>
          </p:cNvPr>
          <p:cNvSpPr txBox="1"/>
          <p:nvPr/>
        </p:nvSpPr>
        <p:spPr>
          <a:xfrm>
            <a:off x="4981567" y="1279059"/>
            <a:ext cx="1843858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>
                <a:solidFill>
                  <a:schemeClr val="bg1">
                    <a:lumMod val="65000"/>
                  </a:schemeClr>
                </a:solidFill>
              </a:rPr>
              <a:t>CSS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9FB9C1-F805-47DC-AF88-23D7617446FF}"/>
              </a:ext>
            </a:extLst>
          </p:cNvPr>
          <p:cNvSpPr/>
          <p:nvPr/>
        </p:nvSpPr>
        <p:spPr>
          <a:xfrm>
            <a:off x="4988135" y="1657619"/>
            <a:ext cx="2504345" cy="13849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D7BA7D"/>
                </a:solidFill>
                <a:latin typeface="Consolas" panose="020B0609020204030204" pitchFamily="49" charset="0"/>
              </a:rPr>
              <a:t>h1 </a:t>
            </a:r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ES" sz="1400" dirty="0">
                <a:solidFill>
                  <a:srgbClr val="9CDCFE"/>
                </a:solidFill>
                <a:latin typeface="Consolas" panose="020B0609020204030204" pitchFamily="49" charset="0"/>
              </a:rPr>
              <a:t>     color</a:t>
            </a:r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ES" sz="1400" dirty="0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ES" sz="1400" dirty="0">
                <a:solidFill>
                  <a:srgbClr val="D7BA7D"/>
                </a:solidFill>
                <a:latin typeface="Consolas" panose="020B0609020204030204" pitchFamily="49" charset="0"/>
              </a:rPr>
              <a:t>p </a:t>
            </a:r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ES" sz="1400" dirty="0">
                <a:solidFill>
                  <a:srgbClr val="9CDCFE"/>
                </a:solidFill>
                <a:latin typeface="Consolas" panose="020B0609020204030204" pitchFamily="49" charset="0"/>
              </a:rPr>
              <a:t>     color</a:t>
            </a:r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ES" sz="1400" dirty="0">
                <a:solidFill>
                  <a:srgbClr val="CE9178"/>
                </a:solidFill>
                <a:latin typeface="Consolas" panose="020B0609020204030204" pitchFamily="49" charset="0"/>
              </a:rPr>
              <a:t>gray</a:t>
            </a:r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A0A19E-3747-4B45-8F68-938082762FA2}"/>
              </a:ext>
            </a:extLst>
          </p:cNvPr>
          <p:cNvGrpSpPr/>
          <p:nvPr/>
        </p:nvGrpSpPr>
        <p:grpSpPr>
          <a:xfrm>
            <a:off x="8117573" y="2387339"/>
            <a:ext cx="3403455" cy="2642444"/>
            <a:chOff x="6639129" y="1470153"/>
            <a:chExt cx="3403455" cy="264244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FE40BD-58AA-46DF-8536-9EB097FA0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9129" y="1470153"/>
              <a:ext cx="3403455" cy="264244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054694-A12E-4B81-B466-4D44C7C9EF9F}"/>
                </a:ext>
              </a:extLst>
            </p:cNvPr>
            <p:cNvSpPr txBox="1"/>
            <p:nvPr/>
          </p:nvSpPr>
          <p:spPr>
            <a:xfrm>
              <a:off x="6806416" y="1983462"/>
              <a:ext cx="3081466" cy="846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rgbClr val="FF0000"/>
                  </a:solidFill>
                  <a:latin typeface="Futura Medium" panose="020B0602020204020303"/>
                </a:rPr>
                <a:t>Welcome To 1Rivet</a:t>
              </a:r>
              <a:br>
                <a:rPr lang="en-IN" sz="3200" b="1" dirty="0">
                  <a:solidFill>
                    <a:srgbClr val="FF0000"/>
                  </a:solidFill>
                  <a:latin typeface="Futura Medium" panose="020B0602020204020303"/>
                </a:rPr>
              </a:b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Futura Medium" panose="020B0602020204020303"/>
                </a:rPr>
                <a:t>Top-ranked IT consulting firm</a:t>
              </a:r>
              <a:b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Futura Medium" panose="020B0602020204020303"/>
                </a:rPr>
              </a:b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Futura Medium" panose="020B0602020204020303"/>
                </a:rPr>
                <a:t>Good Morning !</a:t>
              </a:r>
              <a:endParaRPr lang="en-IN" sz="1200" b="1" dirty="0">
                <a:solidFill>
                  <a:schemeClr val="bg1">
                    <a:lumMod val="65000"/>
                  </a:schemeClr>
                </a:solidFill>
                <a:latin typeface="Futura Medium" panose="020B0602020204020303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1BBF61C-9966-4C64-B6BE-17A3664635D6}"/>
              </a:ext>
            </a:extLst>
          </p:cNvPr>
          <p:cNvSpPr/>
          <p:nvPr/>
        </p:nvSpPr>
        <p:spPr>
          <a:xfrm>
            <a:off x="459909" y="1655763"/>
            <a:ext cx="4292565" cy="11695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Welcome To 1Rivet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Top-ranked IT consulting firm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p </a:t>
            </a:r>
            <a:r>
              <a:rPr lang="en-US" sz="1400" dirty="0">
                <a:solidFill>
                  <a:srgbClr val="FFC000"/>
                </a:solidFill>
                <a:latin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="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greeting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3D7CCC-1116-4AD9-B897-00E68B88383D}"/>
              </a:ext>
            </a:extLst>
          </p:cNvPr>
          <p:cNvSpPr txBox="1"/>
          <p:nvPr/>
        </p:nvSpPr>
        <p:spPr>
          <a:xfrm>
            <a:off x="459909" y="1277203"/>
            <a:ext cx="1843858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>
                <a:solidFill>
                  <a:schemeClr val="bg1">
                    <a:lumMod val="65000"/>
                  </a:schemeClr>
                </a:solidFill>
              </a:rPr>
              <a:t>HTML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96BA6C-0291-4AF0-911C-66880690CA33}"/>
              </a:ext>
            </a:extLst>
          </p:cNvPr>
          <p:cNvSpPr txBox="1"/>
          <p:nvPr/>
        </p:nvSpPr>
        <p:spPr>
          <a:xfrm>
            <a:off x="456715" y="3042614"/>
            <a:ext cx="1843858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>
                <a:solidFill>
                  <a:schemeClr val="bg1">
                    <a:lumMod val="65000"/>
                  </a:schemeClr>
                </a:solidFill>
              </a:rPr>
              <a:t>JavaScript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AB830A-8E60-495C-B042-E9CBA4E1F562}"/>
              </a:ext>
            </a:extLst>
          </p:cNvPr>
          <p:cNvSpPr/>
          <p:nvPr/>
        </p:nvSpPr>
        <p:spPr>
          <a:xfrm>
            <a:off x="526407" y="3463122"/>
            <a:ext cx="6966073" cy="28931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thehours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4EC9B0"/>
                </a:solidFill>
                <a:latin typeface="Consolas" panose="020B0609020204030204" pitchFamily="49" charset="0"/>
              </a:rPr>
              <a:t>Date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IN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getHours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IN" sz="1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themessage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N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I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thehours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&gt;= </a:t>
            </a:r>
            <a:r>
              <a:rPr lang="en-IN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&amp;&amp; </a:t>
            </a:r>
            <a:r>
              <a:rPr lang="en-I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thehours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&lt; </a:t>
            </a:r>
            <a:r>
              <a:rPr lang="en-IN" sz="1400" dirty="0">
                <a:solidFill>
                  <a:srgbClr val="B5CEA8"/>
                </a:solidFill>
                <a:latin typeface="Consolas" panose="020B0609020204030204" pitchFamily="49" charset="0"/>
              </a:rPr>
              <a:t>12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I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themessage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'Good morning'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} </a:t>
            </a:r>
            <a:r>
              <a:rPr lang="en-IN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I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thehours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&gt;= </a:t>
            </a:r>
            <a:r>
              <a:rPr lang="en-IN" sz="1400" dirty="0">
                <a:solidFill>
                  <a:srgbClr val="B5CEA8"/>
                </a:solidFill>
                <a:latin typeface="Consolas" panose="020B0609020204030204" pitchFamily="49" charset="0"/>
              </a:rPr>
              <a:t>12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&amp;&amp; </a:t>
            </a:r>
            <a:r>
              <a:rPr lang="en-I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thehours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&lt; </a:t>
            </a:r>
            <a:r>
              <a:rPr lang="en-IN" sz="1400" dirty="0">
                <a:solidFill>
                  <a:srgbClr val="B5CEA8"/>
                </a:solidFill>
                <a:latin typeface="Consolas" panose="020B0609020204030204" pitchFamily="49" charset="0"/>
              </a:rPr>
              <a:t>17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I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themessage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'Good afternoon'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} </a:t>
            </a:r>
            <a:r>
              <a:rPr lang="en-IN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I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thehours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&gt;= </a:t>
            </a:r>
            <a:r>
              <a:rPr lang="en-IN" sz="1400" dirty="0">
                <a:solidFill>
                  <a:srgbClr val="B5CEA8"/>
                </a:solidFill>
                <a:latin typeface="Consolas" panose="020B0609020204030204" pitchFamily="49" charset="0"/>
              </a:rPr>
              <a:t>17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&amp;&amp; </a:t>
            </a:r>
            <a:r>
              <a:rPr lang="en-I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thehours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&lt; </a:t>
            </a:r>
            <a:r>
              <a:rPr lang="en-IN" sz="1400" dirty="0">
                <a:solidFill>
                  <a:srgbClr val="B5CEA8"/>
                </a:solidFill>
                <a:latin typeface="Consolas" panose="020B0609020204030204" pitchFamily="49" charset="0"/>
              </a:rPr>
              <a:t>24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I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themessage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'Good evening'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I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I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N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N" sz="1400" dirty="0">
                <a:solidFill>
                  <a:srgbClr val="CE9178"/>
                </a:solidFill>
                <a:latin typeface="Consolas" panose="020B0609020204030204" pitchFamily="49" charset="0"/>
              </a:rPr>
              <a:t>'greeting'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I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innerHTML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themessage</a:t>
            </a:r>
            <a:r>
              <a:rPr lang="en-IN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163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97BFE-69A7-47C3-899A-9F706D3F8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UI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FF413-6615-4553-B737-5F10E932E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3068" y="2287149"/>
            <a:ext cx="2292873" cy="2292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19C1E1-4B71-4850-A63E-37786E2A8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4978" y="2287148"/>
            <a:ext cx="2292873" cy="2292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861DE8-0954-420E-8880-02B69F0EE0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06888" y="2277977"/>
            <a:ext cx="2302044" cy="23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6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97BFE-69A7-47C3-899A-9F706D3F8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UI Development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E4652A-9E09-4535-AF6E-66034DE0B0E1}"/>
              </a:ext>
            </a:extLst>
          </p:cNvPr>
          <p:cNvGrpSpPr/>
          <p:nvPr/>
        </p:nvGrpSpPr>
        <p:grpSpPr>
          <a:xfrm>
            <a:off x="530947" y="1355382"/>
            <a:ext cx="5963812" cy="1446550"/>
            <a:chOff x="530947" y="1186934"/>
            <a:chExt cx="5963812" cy="14465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8354A5-463D-4C22-823E-88C095E2C060}"/>
                </a:ext>
              </a:extLst>
            </p:cNvPr>
            <p:cNvSpPr/>
            <p:nvPr/>
          </p:nvSpPr>
          <p:spPr>
            <a:xfrm>
              <a:off x="530947" y="1186934"/>
              <a:ext cx="816249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8800" b="1" dirty="0">
                  <a:latin typeface="Futura Medium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2BC62F-647A-40FE-94EE-EBBFB5A7C61C}"/>
                </a:ext>
              </a:extLst>
            </p:cNvPr>
            <p:cNvSpPr/>
            <p:nvPr/>
          </p:nvSpPr>
          <p:spPr>
            <a:xfrm>
              <a:off x="1347196" y="1510099"/>
              <a:ext cx="5147563" cy="800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Futura Medium"/>
                </a:rPr>
                <a:t>These Code languages = </a:t>
              </a:r>
            </a:p>
            <a:p>
              <a:r>
                <a:rPr lang="en-IN" sz="2800" b="1" dirty="0">
                  <a:solidFill>
                    <a:schemeClr val="accent5">
                      <a:lumMod val="75000"/>
                    </a:schemeClr>
                  </a:solidFill>
                  <a:latin typeface="Futura Medium"/>
                </a:rPr>
                <a:t>UI/FRONT END DEVELOPMENT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00C8EE9-DC56-40FA-B399-709F6D4759D5}"/>
              </a:ext>
            </a:extLst>
          </p:cNvPr>
          <p:cNvSpPr/>
          <p:nvPr/>
        </p:nvSpPr>
        <p:spPr>
          <a:xfrm>
            <a:off x="530947" y="962967"/>
            <a:ext cx="2845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Futura Medium"/>
              </a:rPr>
              <a:t>3 THINGS TO REMEMBER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83D0EC-ED37-41D4-96E8-EB891957D0D2}"/>
              </a:ext>
            </a:extLst>
          </p:cNvPr>
          <p:cNvGrpSpPr/>
          <p:nvPr/>
        </p:nvGrpSpPr>
        <p:grpSpPr>
          <a:xfrm>
            <a:off x="530947" y="2838127"/>
            <a:ext cx="5532605" cy="1446550"/>
            <a:chOff x="530947" y="2838127"/>
            <a:chExt cx="5532605" cy="14465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D6B42A-68C1-46CF-B756-4D8223A55EB9}"/>
                </a:ext>
              </a:extLst>
            </p:cNvPr>
            <p:cNvSpPr/>
            <p:nvPr/>
          </p:nvSpPr>
          <p:spPr>
            <a:xfrm>
              <a:off x="530947" y="2838127"/>
              <a:ext cx="816249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8800" b="1" dirty="0">
                  <a:latin typeface="Futura Medium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55E10D-E3D0-42D5-B630-75435D1DB069}"/>
                </a:ext>
              </a:extLst>
            </p:cNvPr>
            <p:cNvSpPr/>
            <p:nvPr/>
          </p:nvSpPr>
          <p:spPr>
            <a:xfrm>
              <a:off x="1347196" y="3101132"/>
              <a:ext cx="4716356" cy="800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Futura Medium"/>
                </a:rPr>
                <a:t>These Code languages are </a:t>
              </a:r>
            </a:p>
            <a:p>
              <a:r>
                <a:rPr lang="en-IN" sz="2800" b="1" dirty="0">
                  <a:solidFill>
                    <a:schemeClr val="accent5">
                      <a:lumMod val="75000"/>
                    </a:schemeClr>
                  </a:solidFill>
                  <a:latin typeface="Futura Medium"/>
                </a:rPr>
                <a:t>TRANSLATED BY BROWSERS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3B7099-0270-4076-B797-CEF097DE3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515" y="3890752"/>
              <a:ext cx="1909083" cy="38181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DE74E7-1768-4ABA-ADBA-E49B7EEB5FE1}"/>
              </a:ext>
            </a:extLst>
          </p:cNvPr>
          <p:cNvGrpSpPr/>
          <p:nvPr/>
        </p:nvGrpSpPr>
        <p:grpSpPr>
          <a:xfrm>
            <a:off x="530947" y="4547682"/>
            <a:ext cx="4246996" cy="1446550"/>
            <a:chOff x="530947" y="1186934"/>
            <a:chExt cx="4246996" cy="144655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BDDC40-DC2B-453E-827C-E04738D4C8C5}"/>
                </a:ext>
              </a:extLst>
            </p:cNvPr>
            <p:cNvSpPr/>
            <p:nvPr/>
          </p:nvSpPr>
          <p:spPr>
            <a:xfrm>
              <a:off x="530947" y="1186934"/>
              <a:ext cx="816249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8800" b="1" dirty="0">
                  <a:latin typeface="Futura Medium"/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F7428F-65F5-4AFD-9664-615DC4082127}"/>
                </a:ext>
              </a:extLst>
            </p:cNvPr>
            <p:cNvSpPr/>
            <p:nvPr/>
          </p:nvSpPr>
          <p:spPr>
            <a:xfrm>
              <a:off x="1347196" y="1510099"/>
              <a:ext cx="3430747" cy="800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latin typeface="Futura Medium"/>
                </a:rPr>
                <a:t>These Code languages</a:t>
              </a:r>
            </a:p>
            <a:p>
              <a:r>
                <a:rPr lang="en-IN" sz="2800" b="1" dirty="0">
                  <a:solidFill>
                    <a:schemeClr val="accent5">
                      <a:lumMod val="75000"/>
                    </a:schemeClr>
                  </a:solidFill>
                  <a:latin typeface="Futura Medium"/>
                </a:rPr>
                <a:t>EVOLVE OVER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47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97BFE-69A7-47C3-899A-9F706D3F8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UI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FF413-6615-4553-B737-5F10E932E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3068" y="2287149"/>
            <a:ext cx="2292873" cy="2292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19C1E1-4B71-4850-A63E-37786E2A8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4978" y="2287148"/>
            <a:ext cx="2292873" cy="2292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861DE8-0954-420E-8880-02B69F0EE0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06888" y="2277977"/>
            <a:ext cx="2302044" cy="23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07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B83187-F372-45AF-AC5F-991EB204682A}"/>
              </a:ext>
            </a:extLst>
          </p:cNvPr>
          <p:cNvSpPr/>
          <p:nvPr/>
        </p:nvSpPr>
        <p:spPr>
          <a:xfrm>
            <a:off x="316727" y="1035990"/>
            <a:ext cx="6391832" cy="4599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>
              <a:lnSpc>
                <a:spcPct val="150000"/>
              </a:lnSpc>
              <a:defRPr/>
            </a:pPr>
            <a:endParaRPr lang="en-US" sz="2000" b="1" dirty="0">
              <a:solidFill>
                <a:srgbClr val="598FF7"/>
              </a:solidFill>
              <a:latin typeface="Futura Medium"/>
            </a:endParaRPr>
          </a:p>
          <a:p>
            <a:pPr marL="171450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598FF7"/>
                </a:solidFill>
                <a:latin typeface="Futura Medium"/>
              </a:rPr>
              <a:t>01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Medium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Technologies</a:t>
            </a:r>
          </a:p>
          <a:p>
            <a:pPr marL="171450" lvl="0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598FF7"/>
                </a:solidFill>
                <a:latin typeface="Futura Medium"/>
              </a:rPr>
              <a:t>02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</a:rPr>
              <a:t>Roles &amp; Responsibilities of UI Dev</a:t>
            </a:r>
          </a:p>
          <a:p>
            <a:pPr marL="171450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598FF7"/>
                </a:solidFill>
                <a:latin typeface="Futura Medium"/>
              </a:rPr>
              <a:t>03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edium"/>
              </a:rPr>
              <a:t>Mockups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marL="171450">
              <a:lnSpc>
                <a:spcPct val="150000"/>
              </a:lnSpc>
              <a:defRPr/>
            </a:pPr>
            <a:r>
              <a:rPr lang="en-US" b="1" dirty="0">
                <a:solidFill>
                  <a:srgbClr val="598FF7"/>
                </a:solidFill>
                <a:latin typeface="Futura Medium"/>
              </a:rPr>
              <a:t>04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edium"/>
              </a:rPr>
              <a:t>Convert mockup to HTML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Futura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83468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B8D909-E5EE-4C2C-A881-8CCA1478DD5F}"/>
              </a:ext>
            </a:extLst>
          </p:cNvPr>
          <p:cNvSpPr txBox="1"/>
          <p:nvPr/>
        </p:nvSpPr>
        <p:spPr>
          <a:xfrm>
            <a:off x="4572186" y="2031614"/>
            <a:ext cx="304762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Futura Medium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5DEDBC-A7D2-4304-AC9B-C1A07AEFA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75" y="6060998"/>
            <a:ext cx="1547446" cy="3315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B39C0B-4A99-43CA-83EB-CF944AE6479A}"/>
              </a:ext>
            </a:extLst>
          </p:cNvPr>
          <p:cNvSpPr/>
          <p:nvPr/>
        </p:nvSpPr>
        <p:spPr>
          <a:xfrm>
            <a:off x="2022353" y="3430752"/>
            <a:ext cx="8147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Futura Medium"/>
              </a:rPr>
              <a:t>“Design is not just what it looks like and feels like. Design is how it works” 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  <a:latin typeface="Futura Medium"/>
              </a:rPr>
            </a:b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Futura Medium"/>
              </a:rPr>
              <a:t>-Steve Jobs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Futura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95680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821BF-9AE6-41AF-96D3-6F60C6E2A3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2629A-E8D5-4CC3-939A-9033E74407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4007455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8FD7FB-9067-4690-BA52-28ECBD2C10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Technologies</a:t>
            </a:r>
          </a:p>
          <a:p>
            <a:endParaRPr lang="en-IN" dirty="0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A65DA561-AC46-4189-9B0D-DD7F53CB3DCE}"/>
              </a:ext>
            </a:extLst>
          </p:cNvPr>
          <p:cNvSpPr/>
          <p:nvPr/>
        </p:nvSpPr>
        <p:spPr>
          <a:xfrm>
            <a:off x="404068" y="2282588"/>
            <a:ext cx="11256320" cy="2292824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002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1EF5AAF-EC11-4003-B07D-CE767304C7EC}"/>
              </a:ext>
            </a:extLst>
          </p:cNvPr>
          <p:cNvSpPr txBox="1">
            <a:spLocks/>
          </p:cNvSpPr>
          <p:nvPr/>
        </p:nvSpPr>
        <p:spPr>
          <a:xfrm>
            <a:off x="328928" y="3980789"/>
            <a:ext cx="2177039" cy="4053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000" b="1" dirty="0">
                <a:solidFill>
                  <a:srgbClr val="7030A0"/>
                </a:solidFill>
                <a:latin typeface="Roboto Slab" pitchFamily="2" charset="0"/>
                <a:ea typeface="Roboto Slab" pitchFamily="2" charset="0"/>
              </a:rPr>
              <a:t>HTML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347E24CF-0909-40F0-9FAD-9748CA7C5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970" y="2648774"/>
            <a:ext cx="1080000" cy="1080000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060D19C-2302-4C02-B11D-28FC638F2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5522" y="2648774"/>
            <a:ext cx="1080000" cy="1080000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8330EB13-9463-48BD-8C2A-69E56B2936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33050" y="2644454"/>
            <a:ext cx="1084320" cy="1084320"/>
          </a:xfrm>
          <a:prstGeom prst="rect">
            <a:avLst/>
          </a:prstGeom>
        </p:spPr>
      </p:pic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0EE26860-ADDF-4406-9147-641AD42FEDCE}"/>
              </a:ext>
            </a:extLst>
          </p:cNvPr>
          <p:cNvSpPr txBox="1">
            <a:spLocks/>
          </p:cNvSpPr>
          <p:nvPr/>
        </p:nvSpPr>
        <p:spPr>
          <a:xfrm>
            <a:off x="2485460" y="3977724"/>
            <a:ext cx="1360124" cy="4053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none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solidFill>
                  <a:srgbClr val="7030A0"/>
                </a:solidFill>
                <a:latin typeface="Roboto Slab" pitchFamily="2" charset="0"/>
                <a:ea typeface="Roboto Slab" pitchFamily="2" charset="0"/>
              </a:rPr>
              <a:t>CSS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5C58625-D001-4589-A1C3-7BD35991576A}"/>
              </a:ext>
            </a:extLst>
          </p:cNvPr>
          <p:cNvSpPr txBox="1">
            <a:spLocks/>
          </p:cNvSpPr>
          <p:nvPr/>
        </p:nvSpPr>
        <p:spPr>
          <a:xfrm>
            <a:off x="3951666" y="3981823"/>
            <a:ext cx="1815506" cy="4053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none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solidFill>
                  <a:srgbClr val="7030A0"/>
                </a:solidFill>
                <a:latin typeface="Roboto Slab" pitchFamily="2" charset="0"/>
                <a:ea typeface="Roboto Slab" pitchFamily="2" charset="0"/>
              </a:rPr>
              <a:t>JavaScript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B3BFAD-9A22-4DBC-A6D7-7FB6F5DC8D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296" y="2980063"/>
            <a:ext cx="1802713" cy="462830"/>
          </a:xfrm>
          <a:prstGeom prst="rect">
            <a:avLst/>
          </a:prstGeom>
        </p:spPr>
      </p:pic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7631035D-88C3-4BBD-8868-34B5D7B56055}"/>
              </a:ext>
            </a:extLst>
          </p:cNvPr>
          <p:cNvSpPr txBox="1">
            <a:spLocks/>
          </p:cNvSpPr>
          <p:nvPr/>
        </p:nvSpPr>
        <p:spPr>
          <a:xfrm>
            <a:off x="9683621" y="3968689"/>
            <a:ext cx="1032519" cy="405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none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solidFill>
                  <a:srgbClr val="7030A0"/>
                </a:solidFill>
                <a:latin typeface="Roboto Slab" pitchFamily="2" charset="0"/>
                <a:ea typeface="Roboto Slab" pitchFamily="2" charset="0"/>
              </a:rPr>
              <a:t>jQuery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6BEC6D-9D25-43BE-AFEB-5F5E4A7EBB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208" y="2609417"/>
            <a:ext cx="1032521" cy="1080001"/>
          </a:xfrm>
          <a:prstGeom prst="rect">
            <a:avLst/>
          </a:prstGeom>
        </p:spPr>
      </p:pic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D42D2A69-1DAA-4B04-83D3-75516BA6F61A}"/>
              </a:ext>
            </a:extLst>
          </p:cNvPr>
          <p:cNvSpPr txBox="1">
            <a:spLocks/>
          </p:cNvSpPr>
          <p:nvPr/>
        </p:nvSpPr>
        <p:spPr>
          <a:xfrm>
            <a:off x="7564431" y="3977724"/>
            <a:ext cx="1735691" cy="4053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none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solidFill>
                  <a:srgbClr val="7030A0"/>
                </a:solidFill>
                <a:latin typeface="Roboto Slab" pitchFamily="2" charset="0"/>
                <a:ea typeface="Roboto Slab" pitchFamily="2" charset="0"/>
              </a:rPr>
              <a:t>Sass/SCSS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2F80CC-A9BA-4516-86DB-2DC4BBE894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10" y="2673007"/>
            <a:ext cx="1032520" cy="1084320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D092AFF-95A9-4DBF-96CF-BE3ADB0C0787}"/>
              </a:ext>
            </a:extLst>
          </p:cNvPr>
          <p:cNvSpPr txBox="1">
            <a:spLocks/>
          </p:cNvSpPr>
          <p:nvPr/>
        </p:nvSpPr>
        <p:spPr>
          <a:xfrm>
            <a:off x="5733957" y="3968690"/>
            <a:ext cx="1735691" cy="4053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none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solidFill>
                  <a:srgbClr val="7030A0"/>
                </a:solidFill>
                <a:latin typeface="Roboto Slab" pitchFamily="2" charset="0"/>
                <a:ea typeface="Roboto Slab" pitchFamily="2" charset="0"/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269715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7" grpId="0"/>
      <p:bldP spid="19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821BF-9AE6-41AF-96D3-6F60C6E2A3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2629A-E8D5-4CC3-939A-9033E74407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Futura Medium" charset="0"/>
              </a:rPr>
              <a:t>Roles &amp; Responsibilities of UI 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3947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3CBA76-12C5-4050-8857-E7DA4914D4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Futura Medium" charset="0"/>
              </a:rPr>
              <a:t>Roles &amp; Responsibilities of UI Dev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83B717-B318-40DB-97F7-F501CBF89F05}"/>
              </a:ext>
            </a:extLst>
          </p:cNvPr>
          <p:cNvSpPr/>
          <p:nvPr/>
        </p:nvSpPr>
        <p:spPr>
          <a:xfrm>
            <a:off x="642175" y="2305615"/>
            <a:ext cx="477320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Futura Bk BT" panose="020B0502020204020303" pitchFamily="34" charset="0"/>
              </a:rPr>
              <a:t>A UI developer uses a combination of HTML, CSS, and JavaScript to build the client-side or user-facing portion of a website—which includes everything from front-end features like drop-down menus and shiny call-to-action buttons, to the overall manner in which photos, articles, videos, and other content are displayed in your web browser. </a:t>
            </a: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4859CEE3-473D-4978-99B4-969BDBED5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019" y="1533525"/>
            <a:ext cx="569595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577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3CBA76-12C5-4050-8857-E7DA4914D4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Futura Medium" charset="0"/>
              </a:rPr>
              <a:t>Roles &amp; Responsibilities of UI Dev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506DCB-79E8-4145-A04D-3F9F76F15957}"/>
              </a:ext>
            </a:extLst>
          </p:cNvPr>
          <p:cNvSpPr/>
          <p:nvPr/>
        </p:nvSpPr>
        <p:spPr>
          <a:xfrm>
            <a:off x="393598" y="957400"/>
            <a:ext cx="11182883" cy="4575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Futura Bk BT" panose="020B0502020204020303" pitchFamily="34" charset="0"/>
              </a:rPr>
              <a:t>Develop new user-facing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Futura Bk BT" panose="020B0502020204020303" pitchFamily="34" charset="0"/>
              </a:rPr>
              <a:t>Build reusable code and libraries for future use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Futura Bk BT" panose="020B0502020204020303" pitchFamily="34" charset="0"/>
              </a:rPr>
              <a:t>Ensure the technical feasibility of UI/UX designs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Futura Bk BT" panose="020B0502020204020303" pitchFamily="34" charset="0"/>
              </a:rPr>
              <a:t>Optimize application for maximum speed and scalability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Futura Bk BT" panose="020B0502020204020303" pitchFamily="34" charset="0"/>
              </a:rPr>
              <a:t>Collaborate with other team members and stakeholders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Futura Bk BT" panose="020B0502020204020303" pitchFamily="34" charset="0"/>
              </a:rPr>
              <a:t>Proficient understanding of web markup, including HTML5 and CSS3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Futura Bk BT" panose="020B0502020204020303" pitchFamily="34" charset="0"/>
              </a:rPr>
              <a:t>Basic understanding of CSS pre-processing platforms, such as LESS and SASS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Futura Bk BT" panose="020B0502020204020303" pitchFamily="34" charset="0"/>
              </a:rPr>
              <a:t>Strong knowledge of web standards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Futura Bk BT" panose="020B0502020204020303" pitchFamily="34" charset="0"/>
              </a:rPr>
              <a:t>Proficient understanding of cross-browser compatibility issues and ways to work around them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Futura Bk BT" panose="020B0502020204020303" pitchFamily="34" charset="0"/>
              </a:rPr>
              <a:t>Familiarity with differences in other HTML5 based views, such as ones in email clients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Futura Bk BT" panose="020B0502020204020303" pitchFamily="34" charset="0"/>
              </a:rPr>
              <a:t>Fair understanding of JavaScript programming and DOM manipulation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Futura Bk BT" panose="020B0502020204020303" pitchFamily="34" charset="0"/>
              </a:rPr>
              <a:t>Solid understanding of the relationship between HTML and search engine optimization (SEO)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Futura Bk BT" panose="020B0502020204020303" pitchFamily="34" charset="0"/>
              </a:rPr>
              <a:t>Good understanding of SEO principles and ensuring that the application will adhere to them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Futura Bk BT" panose="020B0502020204020303" pitchFamily="34" charset="0"/>
              </a:rPr>
              <a:t>Proficient understanding of code versioning tools, such as {{Git / Mercurial / SVN}}</a:t>
            </a:r>
          </a:p>
        </p:txBody>
      </p:sp>
    </p:spTree>
    <p:extLst>
      <p:ext uri="{BB962C8B-B14F-4D97-AF65-F5344CB8AC3E}">
        <p14:creationId xmlns:p14="http://schemas.microsoft.com/office/powerpoint/2010/main" val="1416883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821BF-9AE6-41AF-96D3-6F60C6E2A3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2629A-E8D5-4CC3-939A-9033E74407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Mock-up</a:t>
            </a:r>
          </a:p>
        </p:txBody>
      </p:sp>
    </p:spTree>
    <p:extLst>
      <p:ext uri="{BB962C8B-B14F-4D97-AF65-F5344CB8AC3E}">
        <p14:creationId xmlns:p14="http://schemas.microsoft.com/office/powerpoint/2010/main" val="553652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  <a:alpha val="94902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0bbaf54a-306d-4bf7-800a-b5bc9d8abf1a">1RIVET-362667854-28597</_dlc_DocId>
    <_dlc_DocIdUrl xmlns="0bbaf54a-306d-4bf7-800a-b5bc9d8abf1a">
      <Url>https://1rivet.sharepoint.com/1RU/Internship/_layouts/15/DocIdRedir.aspx?ID=1RIVET-362667854-28597</Url>
      <Description>1RIVET-362667854-28597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DF92B12FF35E4EA50CE0834A0F2298" ma:contentTypeVersion="13" ma:contentTypeDescription="Create a new document." ma:contentTypeScope="" ma:versionID="c2b2045dde1fd2cb246fc43a99a110c7">
  <xsd:schema xmlns:xsd="http://www.w3.org/2001/XMLSchema" xmlns:xs="http://www.w3.org/2001/XMLSchema" xmlns:p="http://schemas.microsoft.com/office/2006/metadata/properties" xmlns:ns2="5f65c6ea-3f5c-46e6-bf84-78eef68b824e" xmlns:ns3="3f291122-9100-4f41-aa69-913c6d124812" xmlns:ns4="0bbaf54a-306d-4bf7-800a-b5bc9d8abf1a" targetNamespace="http://schemas.microsoft.com/office/2006/metadata/properties" ma:root="true" ma:fieldsID="a00476ba1b8b10f57f9ea8be1be6abb6" ns2:_="" ns3:_="" ns4:_="">
    <xsd:import namespace="5f65c6ea-3f5c-46e6-bf84-78eef68b824e"/>
    <xsd:import namespace="3f291122-9100-4f41-aa69-913c6d124812"/>
    <xsd:import namespace="0bbaf54a-306d-4bf7-800a-b5bc9d8abf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4:_dlc_DocId" minOccurs="0"/>
                <xsd:element ref="ns4:_dlc_DocIdUrl" minOccurs="0"/>
                <xsd:element ref="ns4:_dlc_DocIdPersistId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65c6ea-3f5c-46e6-bf84-78eef68b82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291122-9100-4f41-aa69-913c6d12481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baf54a-306d-4bf7-800a-b5bc9d8abf1a" elementFormDefault="qualified">
    <xsd:import namespace="http://schemas.microsoft.com/office/2006/documentManagement/types"/>
    <xsd:import namespace="http://schemas.microsoft.com/office/infopath/2007/PartnerControls"/>
    <xsd:element name="_dlc_DocId" ma:index="2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22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CB8945-7F3F-4F58-9B62-DFC12D9EC80B}">
  <ds:schemaRefs>
    <ds:schemaRef ds:uri="http://purl.org/dc/dcmitype/"/>
    <ds:schemaRef ds:uri="cf7672cd-dce0-481d-82ae-d9d50b5057c5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d4bc6fc5-2380-4138-9ce6-7484727ff2d7"/>
    <ds:schemaRef ds:uri="http://schemas.microsoft.com/office/infopath/2007/PartnerControls"/>
    <ds:schemaRef ds:uri="http://schemas.microsoft.com/office/2006/metadata/properties"/>
    <ds:schemaRef ds:uri="http://purl.org/dc/terms/"/>
    <ds:schemaRef ds:uri="0bbaf54a-306d-4bf7-800a-b5bc9d8abf1a"/>
  </ds:schemaRefs>
</ds:datastoreItem>
</file>

<file path=customXml/itemProps2.xml><?xml version="1.0" encoding="utf-8"?>
<ds:datastoreItem xmlns:ds="http://schemas.openxmlformats.org/officeDocument/2006/customXml" ds:itemID="{64F0E815-9A8D-4E73-B94D-9F4D33DF156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347C6907-DF62-4EA4-8C59-CE9BC29AA59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7C5D514-87D2-4847-86CB-23CA8026F5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65c6ea-3f5c-46e6-bf84-78eef68b824e"/>
    <ds:schemaRef ds:uri="3f291122-9100-4f41-aa69-913c6d124812"/>
    <ds:schemaRef ds:uri="0bbaf54a-306d-4bf7-800a-b5bc9d8abf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1685</Words>
  <Application>Microsoft Office PowerPoint</Application>
  <PresentationFormat>Widescreen</PresentationFormat>
  <Paragraphs>225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Arial</vt:lpstr>
      <vt:lpstr>Calibri</vt:lpstr>
      <vt:lpstr>Consolas</vt:lpstr>
      <vt:lpstr>Futura Bk BT</vt:lpstr>
      <vt:lpstr>Futura LT Book</vt:lpstr>
      <vt:lpstr>Futura LT Light</vt:lpstr>
      <vt:lpstr>Futura Medium</vt:lpstr>
      <vt:lpstr>Roboto Slab</vt:lpstr>
      <vt:lpstr>Wingdings 3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Jagdish Chaudhari</dc:creator>
  <cp:lastModifiedBy>Harshiv Patel</cp:lastModifiedBy>
  <cp:revision>22</cp:revision>
  <dcterms:created xsi:type="dcterms:W3CDTF">2018-10-07T10:38:05Z</dcterms:created>
  <dcterms:modified xsi:type="dcterms:W3CDTF">2022-01-05T10:50:16Z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0x0101000EDF92B12FF35E4EA50CE0834A0F2298</vt:lpwstr>
  </property>
  <property fmtid="{D5CDD505-2E9C-101B-9397-08002B2CF9AE}" pid="3" name="_dlc_DocIdItemGuid">
    <vt:lpwstr>cd4ba64c-c1ff-4075-8a19-bbe090dafb76</vt:lpwstr>
  </property>
</Properties>
</file>